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7" r:id="rId3"/>
    <p:sldId id="359" r:id="rId4"/>
    <p:sldId id="374" r:id="rId5"/>
    <p:sldId id="365" r:id="rId6"/>
    <p:sldId id="364" r:id="rId7"/>
    <p:sldId id="373" r:id="rId8"/>
    <p:sldId id="370" r:id="rId9"/>
    <p:sldId id="264" r:id="rId10"/>
  </p:sldIdLst>
  <p:sldSz cx="9144000" cy="5715000" type="screen16x10"/>
  <p:notesSz cx="6858000" cy="9144000"/>
  <p:custDataLst>
    <p:tags r:id="rId16"/>
  </p:custDataLst>
  <p:defaultTextStyle>
    <a:defPPr>
      <a:defRPr lang="zh-CN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Franklin Gothic Medium" panose="020B0603020102020204" pitchFamily="34" charset="0"/>
        <a:ea typeface="微软雅黑" panose="020B0503020204020204" pitchFamily="34" charset="-122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Franklin Gothic Medium" panose="020B0603020102020204" pitchFamily="34" charset="0"/>
        <a:ea typeface="微软雅黑" panose="020B0503020204020204" pitchFamily="34" charset="-122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Franklin Gothic Medium" panose="020B0603020102020204" pitchFamily="34" charset="0"/>
        <a:ea typeface="微软雅黑" panose="020B0503020204020204" pitchFamily="34" charset="-122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Franklin Gothic Medium" panose="020B0603020102020204" pitchFamily="34" charset="0"/>
        <a:ea typeface="微软雅黑" panose="020B0503020204020204" pitchFamily="34" charset="-122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Franklin Gothic Medium" panose="020B0603020102020204" pitchFamily="34" charset="0"/>
        <a:ea typeface="微软雅黑" panose="020B0503020204020204" pitchFamily="34" charset="-122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Franklin Gothic Medium" panose="020B0603020102020204" pitchFamily="34" charset="0"/>
        <a:ea typeface="微软雅黑" panose="020B0503020204020204" pitchFamily="34" charset="-122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Franklin Gothic Medium" panose="020B0603020102020204" pitchFamily="34" charset="0"/>
        <a:ea typeface="微软雅黑" panose="020B0503020204020204" pitchFamily="34" charset="-122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Franklin Gothic Medium" panose="020B0603020102020204" pitchFamily="34" charset="0"/>
        <a:ea typeface="微软雅黑" panose="020B0503020204020204" pitchFamily="34" charset="-122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Franklin Gothic Medium" panose="020B0603020102020204" pitchFamily="34" charset="0"/>
        <a:ea typeface="微软雅黑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80000"/>
    <a:srgbClr val="FF3300"/>
    <a:srgbClr val="F0FDA3"/>
    <a:srgbClr val="F7D7A7"/>
    <a:srgbClr val="F9E2BF"/>
    <a:srgbClr val="F6D29C"/>
    <a:srgbClr val="F4C888"/>
    <a:srgbClr val="F6BE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088"/>
    <p:restoredTop sz="94048"/>
  </p:normalViewPr>
  <p:slideViewPr>
    <p:cSldViewPr showGuides="1">
      <p:cViewPr varScale="1">
        <p:scale>
          <a:sx n="129" d="100"/>
          <a:sy n="129" d="100"/>
        </p:scale>
        <p:origin x="1596" y="126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-8688"/>
    </p:cViewPr>
  </p:outlineViewPr>
  <p:notesTextViewPr>
    <p:cViewPr>
      <p:scale>
        <a:sx n="1" d="1"/>
        <a:sy n="1" d="1"/>
      </p:scale>
      <p:origin x="0" y="0"/>
    </p:cViewPr>
  </p:notesTextViewPr>
  <p:sorterViewPr showFormatting="0">
    <p:cViewPr>
      <p:scale>
        <a:sx n="100" d="100"/>
        <a:sy n="100" d="100"/>
      </p:scale>
      <p:origin x="0" y="-756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gs" Target="tags/tag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handoutMaster" Target="handoutMasters/handoutMaster1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A070A60-CCDA-489D-9F92-4BA666E93A95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/>
            <a:fld id="{9A0DB2DC-4C9A-4742-B13C-FB6460FD3503}" type="slidenum">
              <a:rPr lang="zh-CN" altLang="en-US" sz="1200" dirty="0"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sz="12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EF837C2-3C3F-4D64-B274-26E6125B6133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单击此处编辑母版文本样式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第二级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第三级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第四级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第五级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/>
            <a:fld id="{9A0DB2DC-4C9A-4742-B13C-FB6460FD3503}" type="slidenum">
              <a:rPr lang="zh-CN" altLang="en-US" sz="1200" dirty="0"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sz="1200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1489348"/>
            <a:ext cx="6400800" cy="320965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E52D07D-3D19-4075-B93E-7A4C956AE163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Franklin Gothic Medium" panose="020B0603020102020204" pitchFamily="34" charset="0"/>
              </a:rPr>
            </a:fld>
            <a:endParaRPr lang="zh-CN" altLang="en-US" dirty="0">
              <a:latin typeface="Franklin Gothic Medium" panose="020B06030201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E52D07D-3D19-4075-B93E-7A4C956AE163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Franklin Gothic Medium" panose="020B0603020102020204" pitchFamily="34" charset="0"/>
              </a:rPr>
            </a:fld>
            <a:endParaRPr lang="zh-CN" altLang="en-US" dirty="0">
              <a:latin typeface="Franklin Gothic Medium" panose="020B06030201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E52D07D-3D19-4075-B93E-7A4C956AE163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Franklin Gothic Medium" panose="020B0603020102020204" pitchFamily="34" charset="0"/>
              </a:rPr>
            </a:fld>
            <a:endParaRPr lang="zh-CN" altLang="en-US" dirty="0">
              <a:latin typeface="Franklin Gothic Medium" panose="020B06030201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E52D07D-3D19-4075-B93E-7A4C956AE163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Franklin Gothic Medium" panose="020B0603020102020204" pitchFamily="34" charset="0"/>
              </a:rPr>
            </a:fld>
            <a:endParaRPr lang="zh-CN" altLang="en-US" dirty="0">
              <a:latin typeface="Franklin Gothic Medium" panose="020B06030201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E52D07D-3D19-4075-B93E-7A4C956AE163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Franklin Gothic Medium" panose="020B0603020102020204" pitchFamily="34" charset="0"/>
              </a:rPr>
            </a:fld>
            <a:endParaRPr lang="zh-CN" altLang="en-US" dirty="0">
              <a:latin typeface="Franklin Gothic Medium" panose="020B06030201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6"/>
          <p:cNvSpPr/>
          <p:nvPr/>
        </p:nvSpPr>
        <p:spPr bwMode="auto">
          <a:xfrm>
            <a:off x="-8587" y="5161756"/>
            <a:ext cx="9144001" cy="539376"/>
          </a:xfrm>
          <a:prstGeom prst="rect">
            <a:avLst/>
          </a:prstGeom>
          <a:gradFill>
            <a:gsLst>
              <a:gs pos="80000">
                <a:srgbClr val="026DCE">
                  <a:alpha val="70000"/>
                </a:srgbClr>
              </a:gs>
              <a:gs pos="26000">
                <a:schemeClr val="tx2"/>
              </a:gs>
            </a:gsLst>
            <a:path path="circle">
              <a:fillToRect l="100000" t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矩形 7"/>
          <p:cNvSpPr/>
          <p:nvPr/>
        </p:nvSpPr>
        <p:spPr bwMode="auto">
          <a:xfrm>
            <a:off x="-1" y="-25398"/>
            <a:ext cx="9144001" cy="650651"/>
          </a:xfrm>
          <a:prstGeom prst="rect">
            <a:avLst/>
          </a:prstGeom>
          <a:gradFill flip="none" rotWithShape="1">
            <a:gsLst>
              <a:gs pos="21000">
                <a:schemeClr val="accent2">
                  <a:lumMod val="75000"/>
                  <a:lumOff val="25000"/>
                </a:schemeClr>
              </a:gs>
              <a:gs pos="86000">
                <a:schemeClr val="tx2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灯片编号占位符 3"/>
          <p:cNvSpPr txBox="1"/>
          <p:nvPr/>
        </p:nvSpPr>
        <p:spPr>
          <a:xfrm>
            <a:off x="179388" y="5405438"/>
            <a:ext cx="1439863" cy="236538"/>
          </a:xfrm>
          <a:prstGeom prst="rect">
            <a:avLst/>
          </a:prstGeom>
        </p:spPr>
        <p:txBody>
          <a:bodyPr/>
          <a:lstStyle/>
          <a:p>
            <a:pPr lvl="0" eaLnBrk="1" hangingPunct="1"/>
            <a:r>
              <a:rPr lang="de-DE" altLang="en-US" sz="1200" b="1" dirty="0">
                <a:solidFill>
                  <a:schemeClr val="bg1"/>
                </a:solidFill>
                <a:latin typeface="微软雅黑" panose="020B0503020204020204" pitchFamily="34" charset="-122"/>
              </a:rPr>
              <a:t> </a:t>
            </a:r>
            <a:fld id="{9A0DB2DC-4C9A-4742-B13C-FB6460FD3503}" type="slidenum">
              <a:rPr lang="zh-CN" altLang="en-US" sz="1200" b="1" dirty="0">
                <a:solidFill>
                  <a:schemeClr val="bg1"/>
                </a:solidFill>
                <a:latin typeface="微软雅黑" panose="020B0503020204020204" pitchFamily="34" charset="-122"/>
              </a:rPr>
            </a:fld>
            <a:endParaRPr lang="zh-CN" altLang="en-US" sz="1200" b="1" dirty="0">
              <a:solidFill>
                <a:schemeClr val="bg1"/>
              </a:solidFill>
              <a:latin typeface="微软雅黑" panose="020B0503020204020204" pitchFamily="34" charset="-122"/>
            </a:endParaRPr>
          </a:p>
        </p:txBody>
      </p:sp>
      <p:sp>
        <p:nvSpPr>
          <p:cNvPr id="10" name="灯片编号占位符 3"/>
          <p:cNvSpPr txBox="1"/>
          <p:nvPr/>
        </p:nvSpPr>
        <p:spPr>
          <a:xfrm>
            <a:off x="5940152" y="5301432"/>
            <a:ext cx="3744913" cy="266700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200" i="0" kern="120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博士招生综合考核汇报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pic>
        <p:nvPicPr>
          <p:cNvPr id="2058" name="图片 10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91463" y="5160963"/>
            <a:ext cx="1252537" cy="5397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" name="标题 1"/>
          <p:cNvSpPr>
            <a:spLocks noGrp="1"/>
          </p:cNvSpPr>
          <p:nvPr>
            <p:ph type="title"/>
          </p:nvPr>
        </p:nvSpPr>
        <p:spPr>
          <a:xfrm>
            <a:off x="323528" y="-22820"/>
            <a:ext cx="5832475" cy="647700"/>
          </a:xfrm>
        </p:spPr>
        <p:txBody>
          <a:bodyPr/>
          <a:lstStyle>
            <a:lvl1pPr algn="l">
              <a:defRPr sz="2200" b="1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8" name="副标题 2"/>
          <p:cNvSpPr>
            <a:spLocks noGrp="1"/>
          </p:cNvSpPr>
          <p:nvPr>
            <p:ph type="subTitle" idx="1"/>
          </p:nvPr>
        </p:nvSpPr>
        <p:spPr>
          <a:xfrm>
            <a:off x="611560" y="1465015"/>
            <a:ext cx="7920880" cy="3209652"/>
          </a:xfrm>
        </p:spPr>
        <p:txBody>
          <a:bodyPr>
            <a:normAutofit/>
          </a:bodyPr>
          <a:lstStyle>
            <a:lvl1pPr marL="457200" indent="-457200" algn="l"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E52D07D-3D19-4075-B93E-7A4C956AE163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1691640" y="5327333"/>
            <a:ext cx="2895600" cy="303213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Franklin Gothic Medium" panose="020B0603020102020204" pitchFamily="34" charset="0"/>
              </a:rPr>
            </a:fld>
            <a:endParaRPr lang="zh-CN" altLang="en-US" dirty="0">
              <a:latin typeface="Franklin Gothic Medium" panose="020B06030201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6"/>
          <p:cNvSpPr/>
          <p:nvPr/>
        </p:nvSpPr>
        <p:spPr bwMode="auto">
          <a:xfrm>
            <a:off x="0" y="5333687"/>
            <a:ext cx="9144001" cy="381312"/>
          </a:xfrm>
          <a:prstGeom prst="rect">
            <a:avLst/>
          </a:prstGeom>
          <a:gradFill>
            <a:gsLst>
              <a:gs pos="80000">
                <a:srgbClr val="026DCE">
                  <a:alpha val="70000"/>
                </a:srgbClr>
              </a:gs>
              <a:gs pos="26000">
                <a:schemeClr val="tx2"/>
              </a:gs>
            </a:gsLst>
            <a:path path="circle">
              <a:fillToRect l="100000" t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矩形 7"/>
          <p:cNvSpPr/>
          <p:nvPr/>
        </p:nvSpPr>
        <p:spPr bwMode="auto">
          <a:xfrm>
            <a:off x="-1" y="-22820"/>
            <a:ext cx="9144001" cy="578642"/>
          </a:xfrm>
          <a:prstGeom prst="rect">
            <a:avLst/>
          </a:prstGeom>
          <a:gradFill flip="none" rotWithShape="1">
            <a:gsLst>
              <a:gs pos="21000">
                <a:schemeClr val="accent2">
                  <a:lumMod val="75000"/>
                  <a:lumOff val="25000"/>
                </a:schemeClr>
              </a:gs>
              <a:gs pos="86000">
                <a:schemeClr val="tx2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灯片编号占位符 3"/>
          <p:cNvSpPr txBox="1"/>
          <p:nvPr/>
        </p:nvSpPr>
        <p:spPr>
          <a:xfrm>
            <a:off x="179388" y="5405438"/>
            <a:ext cx="1439863" cy="236538"/>
          </a:xfrm>
          <a:prstGeom prst="rect">
            <a:avLst/>
          </a:prstGeom>
        </p:spPr>
        <p:txBody>
          <a:bodyPr/>
          <a:lstStyle/>
          <a:p>
            <a:pPr lvl="0" eaLnBrk="1" hangingPunct="1"/>
            <a:r>
              <a:rPr lang="de-DE" altLang="en-US" sz="1200" b="1" dirty="0">
                <a:solidFill>
                  <a:schemeClr val="bg1"/>
                </a:solidFill>
                <a:latin typeface="微软雅黑" panose="020B0503020204020204" pitchFamily="34" charset="-122"/>
              </a:rPr>
              <a:t> </a:t>
            </a:r>
            <a:fld id="{9A0DB2DC-4C9A-4742-B13C-FB6460FD3503}" type="slidenum">
              <a:rPr lang="zh-CN" altLang="en-US" sz="1200" b="1" dirty="0">
                <a:solidFill>
                  <a:schemeClr val="bg1"/>
                </a:solidFill>
                <a:latin typeface="微软雅黑" panose="020B0503020204020204" pitchFamily="34" charset="-122"/>
              </a:rPr>
            </a:fld>
            <a:endParaRPr lang="zh-CN" altLang="en-US" sz="1200" b="1" dirty="0">
              <a:solidFill>
                <a:schemeClr val="bg1"/>
              </a:solidFill>
              <a:latin typeface="微软雅黑" panose="020B0503020204020204" pitchFamily="34" charset="-122"/>
            </a:endParaRPr>
          </a:p>
        </p:txBody>
      </p:sp>
      <p:sp>
        <p:nvSpPr>
          <p:cNvPr id="10" name="灯片编号占位符 3"/>
          <p:cNvSpPr txBox="1"/>
          <p:nvPr/>
        </p:nvSpPr>
        <p:spPr>
          <a:xfrm>
            <a:off x="6516688" y="5387975"/>
            <a:ext cx="2519363" cy="236538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200" i="0" kern="120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博士学位研究生指导教师申请报告</a:t>
            </a: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pic>
        <p:nvPicPr>
          <p:cNvPr id="3082" name="图片 10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91463" y="-22225"/>
            <a:ext cx="1252537" cy="5778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" name="标题 1"/>
          <p:cNvSpPr>
            <a:spLocks noGrp="1"/>
          </p:cNvSpPr>
          <p:nvPr>
            <p:ph type="title"/>
          </p:nvPr>
        </p:nvSpPr>
        <p:spPr>
          <a:xfrm>
            <a:off x="323528" y="-25399"/>
            <a:ext cx="5832475" cy="647700"/>
          </a:xfrm>
        </p:spPr>
        <p:txBody>
          <a:bodyPr/>
          <a:lstStyle>
            <a:lvl1pPr algn="l">
              <a:defRPr sz="2200" b="1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E52D07D-3D19-4075-B93E-7A4C956AE163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Franklin Gothic Medium" panose="020B0603020102020204" pitchFamily="34" charset="0"/>
              </a:rPr>
            </a:fld>
            <a:endParaRPr lang="zh-CN" altLang="en-US" dirty="0">
              <a:latin typeface="Franklin Gothic Medium" panose="020B06030201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页码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 bwMode="auto">
          <a:xfrm>
            <a:off x="0" y="5333687"/>
            <a:ext cx="9144001" cy="381312"/>
          </a:xfrm>
          <a:prstGeom prst="rect">
            <a:avLst/>
          </a:prstGeom>
          <a:gradFill>
            <a:gsLst>
              <a:gs pos="80000">
                <a:srgbClr val="026DCE">
                  <a:alpha val="70000"/>
                </a:srgbClr>
              </a:gs>
              <a:gs pos="26000">
                <a:schemeClr val="tx2"/>
              </a:gs>
            </a:gsLst>
            <a:path path="circle">
              <a:fillToRect l="100000" t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灯片编号占位符 3"/>
          <p:cNvSpPr txBox="1"/>
          <p:nvPr/>
        </p:nvSpPr>
        <p:spPr>
          <a:xfrm>
            <a:off x="179388" y="5405438"/>
            <a:ext cx="1439863" cy="236538"/>
          </a:xfrm>
          <a:prstGeom prst="rect">
            <a:avLst/>
          </a:prstGeom>
        </p:spPr>
        <p:txBody>
          <a:bodyPr/>
          <a:lstStyle/>
          <a:p>
            <a:pPr lvl="0" eaLnBrk="1" hangingPunct="1"/>
            <a:r>
              <a:rPr lang="de-DE" altLang="en-US" sz="1200" b="1" dirty="0">
                <a:solidFill>
                  <a:schemeClr val="bg1"/>
                </a:solidFill>
                <a:latin typeface="微软雅黑" panose="020B0503020204020204" pitchFamily="34" charset="-122"/>
              </a:rPr>
              <a:t> </a:t>
            </a:r>
            <a:fld id="{9A0DB2DC-4C9A-4742-B13C-FB6460FD3503}" type="slidenum">
              <a:rPr lang="zh-CN" altLang="en-US" sz="1200" b="1" dirty="0">
                <a:solidFill>
                  <a:schemeClr val="bg1"/>
                </a:solidFill>
                <a:latin typeface="微软雅黑" panose="020B0503020204020204" pitchFamily="34" charset="-122"/>
              </a:rPr>
            </a:fld>
            <a:endParaRPr lang="zh-CN" altLang="en-US" sz="1200" b="1" dirty="0">
              <a:solidFill>
                <a:schemeClr val="bg1"/>
              </a:solidFill>
              <a:latin typeface="微软雅黑" panose="020B0503020204020204" pitchFamily="34" charset="-122"/>
            </a:endParaRPr>
          </a:p>
        </p:txBody>
      </p:sp>
      <p:sp>
        <p:nvSpPr>
          <p:cNvPr id="9" name="灯片编号占位符 3"/>
          <p:cNvSpPr txBox="1"/>
          <p:nvPr/>
        </p:nvSpPr>
        <p:spPr>
          <a:xfrm>
            <a:off x="6973888" y="5387975"/>
            <a:ext cx="2422525" cy="236538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200" i="0" kern="1200">
                <a:solidFill>
                  <a:schemeClr val="accent6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XXXXXXXXXXXXXXXXX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E52D07D-3D19-4075-B93E-7A4C956AE163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Franklin Gothic Medium" panose="020B0603020102020204" pitchFamily="34" charset="0"/>
              </a:rPr>
            </a:fld>
            <a:endParaRPr lang="zh-CN" altLang="en-US" dirty="0">
              <a:latin typeface="Franklin Gothic Medium" panose="020B06030201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E52D07D-3D19-4075-B93E-7A4C956AE163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Franklin Gothic Medium" panose="020B0603020102020204" pitchFamily="34" charset="0"/>
              </a:rPr>
            </a:fld>
            <a:endParaRPr lang="zh-CN" altLang="en-US" dirty="0">
              <a:latin typeface="Franklin Gothic Medium" panose="020B06030201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E52D07D-3D19-4075-B93E-7A4C956AE163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Franklin Gothic Medium" panose="020B0603020102020204" pitchFamily="34" charset="0"/>
              </a:rPr>
            </a:fld>
            <a:endParaRPr lang="zh-CN" altLang="en-US" dirty="0">
              <a:latin typeface="Franklin Gothic Medium" panose="020B06030201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E52D07D-3D19-4075-B93E-7A4C956AE163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Franklin Gothic Medium" panose="020B0603020102020204" pitchFamily="34" charset="0"/>
              </a:rPr>
            </a:fld>
            <a:endParaRPr lang="zh-CN" altLang="en-US" dirty="0">
              <a:latin typeface="Franklin Gothic Medium" panose="020B06030201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E52D07D-3D19-4075-B93E-7A4C956AE163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Franklin Gothic Medium" panose="020B0603020102020204" pitchFamily="34" charset="0"/>
              </a:rPr>
            </a:fld>
            <a:endParaRPr lang="zh-CN" altLang="en-US" dirty="0">
              <a:latin typeface="Franklin Gothic Medium" panose="020B06030201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E52D07D-3D19-4075-B93E-7A4C956AE163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Franklin Gothic Medium" panose="020B0603020102020204" pitchFamily="34" charset="0"/>
              </a:rPr>
            </a:fld>
            <a:endParaRPr lang="zh-CN" altLang="en-US" dirty="0">
              <a:latin typeface="Franklin Gothic Medium" panose="020B06030201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525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9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5297488"/>
            <a:ext cx="2133600" cy="3032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E52D07D-3D19-4075-B93E-7A4C956AE163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5297488"/>
            <a:ext cx="2895600" cy="3032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5297488"/>
            <a:ext cx="2133600" cy="3032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 eaLnBrk="1" hangingPunct="1"/>
            <a:fld id="{9A0DB2DC-4C9A-4742-B13C-FB6460FD3503}" type="slidenum">
              <a:rPr lang="zh-CN" altLang="en-US" dirty="0">
                <a:latin typeface="Franklin Gothic Medium" panose="020B0603020102020204" pitchFamily="34" charset="0"/>
              </a:rPr>
            </a:fld>
            <a:endParaRPr lang="zh-CN" altLang="en-US" dirty="0">
              <a:latin typeface="Franklin Gothic Medium" panose="020B06030201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anose="020B0603020102020204" pitchFamily="34" charset="0"/>
          <a:ea typeface="微软雅黑" panose="020B0503020204020204" pitchFamily="34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anose="020B0603020102020204" pitchFamily="34" charset="0"/>
          <a:ea typeface="微软雅黑" panose="020B0503020204020204" pitchFamily="34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anose="020B0603020102020204" pitchFamily="34" charset="0"/>
          <a:ea typeface="微软雅黑" panose="020B0503020204020204" pitchFamily="34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anose="020B0603020102020204" pitchFamily="34" charset="0"/>
          <a:ea typeface="微软雅黑" panose="020B0503020204020204" pitchFamily="34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anose="020B0603020102020204" pitchFamily="34" charset="0"/>
          <a:ea typeface="微软雅黑" panose="020B0503020204020204" pitchFamily="34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anose="020B0603020102020204" pitchFamily="34" charset="0"/>
          <a:ea typeface="微软雅黑" panose="020B0503020204020204" pitchFamily="34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anose="020B0603020102020204" pitchFamily="34" charset="0"/>
          <a:ea typeface="微软雅黑" panose="020B0503020204020204" pitchFamily="34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anose="020B0603020102020204" pitchFamily="34" charset="0"/>
          <a:ea typeface="微软雅黑" panose="020B0503020204020204" pitchFamily="34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9.xml"/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图片 6"/>
          <p:cNvPicPr>
            <a:picLocks noChangeAspect="1"/>
          </p:cNvPicPr>
          <p:nvPr/>
        </p:nvPicPr>
        <p:blipFill>
          <a:blip r:embed="rId1"/>
          <a:srcRect l="12280" t="30946" r="9671" b="34384"/>
          <a:stretch>
            <a:fillRect/>
          </a:stretch>
        </p:blipFill>
        <p:spPr>
          <a:xfrm>
            <a:off x="269875" y="625475"/>
            <a:ext cx="3455988" cy="9350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28" name="Text Box 5"/>
          <p:cNvSpPr txBox="1">
            <a:spLocks noChangeArrowheads="1"/>
          </p:cNvSpPr>
          <p:nvPr/>
        </p:nvSpPr>
        <p:spPr bwMode="auto">
          <a:xfrm>
            <a:off x="2411760" y="3453473"/>
            <a:ext cx="5976664" cy="156966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sz="2000" b="1" dirty="0">
                <a:solidFill>
                  <a:schemeClr val="tx2">
                    <a:lumMod val="50000"/>
                  </a:schemeClr>
                </a:solidFill>
                <a:latin typeface="+mj-ea"/>
                <a:ea typeface="+mj-ea"/>
                <a:cs typeface="Times New Roman" panose="02020603050405020304" pitchFamily="18" charset="0"/>
              </a:rPr>
              <a:t>报考</a:t>
            </a:r>
            <a:r>
              <a:rPr kumimoji="1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j-ea"/>
                <a:ea typeface="+mj-ea"/>
                <a:cs typeface="Times New Roman" panose="02020603050405020304" pitchFamily="18" charset="0"/>
              </a:rPr>
              <a:t>学院</a:t>
            </a:r>
            <a:r>
              <a:rPr kumimoji="1" lang="en-US" altLang="zh-CN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j-ea"/>
                <a:ea typeface="+mj-ea"/>
                <a:cs typeface="Times New Roman" panose="02020603050405020304" pitchFamily="18" charset="0"/>
              </a:rPr>
              <a:t>: </a:t>
            </a:r>
            <a:r>
              <a:rPr kumimoji="1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j-ea"/>
                <a:ea typeface="+mj-ea"/>
                <a:cs typeface="Times New Roman" panose="02020603050405020304" pitchFamily="18" charset="0"/>
              </a:rPr>
              <a:t>东方泛血管器械创新学院</a:t>
            </a:r>
            <a:r>
              <a:rPr kumimoji="1" lang="en-US" altLang="zh-CN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j-ea"/>
                <a:ea typeface="+mj-ea"/>
                <a:cs typeface="Times New Roman" panose="02020603050405020304" pitchFamily="18" charset="0"/>
              </a:rPr>
              <a:t>   </a:t>
            </a:r>
            <a:endParaRPr kumimoji="1" lang="en-US" altLang="zh-CN" sz="20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+mj-ea"/>
              <a:ea typeface="+mj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sz="2000" b="1" dirty="0">
                <a:solidFill>
                  <a:schemeClr val="tx2">
                    <a:lumMod val="50000"/>
                  </a:schemeClr>
                </a:solidFill>
                <a:latin typeface="+mj-ea"/>
                <a:ea typeface="+mj-ea"/>
                <a:cs typeface="Times New Roman" panose="02020603050405020304" pitchFamily="18" charset="0"/>
              </a:rPr>
              <a:t>报考</a:t>
            </a:r>
            <a:r>
              <a:rPr kumimoji="1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j-ea"/>
                <a:ea typeface="+mj-ea"/>
                <a:cs typeface="Times New Roman" panose="02020603050405020304" pitchFamily="18" charset="0"/>
              </a:rPr>
              <a:t>学科</a:t>
            </a:r>
            <a:r>
              <a:rPr kumimoji="1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j-ea"/>
                <a:ea typeface="+mj-ea"/>
                <a:cs typeface="Times New Roman" panose="02020603050405020304" pitchFamily="18" charset="0"/>
              </a:rPr>
              <a:t>: </a:t>
            </a:r>
            <a:r>
              <a:rPr kumimoji="1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j-ea"/>
                <a:ea typeface="+mj-ea"/>
                <a:cs typeface="Times New Roman" panose="02020603050405020304" pitchFamily="18" charset="0"/>
              </a:rPr>
              <a:t>生物医学工程</a:t>
            </a:r>
            <a:r>
              <a:rPr kumimoji="1" lang="en-US" altLang="zh-CN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j-ea"/>
                <a:ea typeface="+mj-ea"/>
                <a:cs typeface="Times New Roman" panose="02020603050405020304" pitchFamily="18" charset="0"/>
              </a:rPr>
              <a:t>  </a:t>
            </a:r>
            <a:endParaRPr kumimoji="1" lang="en-US" altLang="zh-CN" sz="20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+mj-ea"/>
              <a:ea typeface="+mj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sz="2000" b="1" dirty="0" smtClean="0">
                <a:solidFill>
                  <a:schemeClr val="tx2">
                    <a:lumMod val="50000"/>
                  </a:schemeClr>
                </a:solidFill>
                <a:latin typeface="+mj-ea"/>
                <a:ea typeface="+mj-ea"/>
                <a:cs typeface="Times New Roman" panose="02020603050405020304" pitchFamily="18" charset="0"/>
              </a:rPr>
              <a:t>报考导师</a:t>
            </a:r>
            <a:r>
              <a:rPr kumimoji="1" lang="en-US" altLang="zh-CN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j-ea"/>
                <a:ea typeface="+mj-ea"/>
                <a:cs typeface="Times New Roman" panose="02020603050405020304" pitchFamily="18" charset="0"/>
              </a:rPr>
              <a:t>:</a:t>
            </a:r>
            <a:r>
              <a:rPr kumimoji="1" lang="zh-CN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j-ea"/>
                <a:ea typeface="+mj-ea"/>
                <a:cs typeface="Times New Roman" panose="02020603050405020304" pitchFamily="18" charset="0"/>
              </a:rPr>
              <a:t> </a:t>
            </a:r>
            <a:r>
              <a:rPr kumimoji="1" lang="en-US" altLang="zh-CN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+mj-ea"/>
                <a:ea typeface="+mj-ea"/>
                <a:cs typeface="Times New Roman" panose="02020603050405020304" pitchFamily="18" charset="0"/>
              </a:rPr>
              <a:t>           </a:t>
            </a:r>
            <a:endParaRPr kumimoji="1" lang="en-US" altLang="zh-CN" sz="20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+mj-ea"/>
              <a:ea typeface="+mj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sz="2000" b="1" dirty="0" smtClean="0">
                <a:solidFill>
                  <a:schemeClr val="tx2">
                    <a:lumMod val="50000"/>
                  </a:schemeClr>
                </a:solidFill>
                <a:latin typeface="+mj-ea"/>
                <a:ea typeface="+mj-ea"/>
                <a:cs typeface="Times New Roman" panose="02020603050405020304" pitchFamily="18" charset="0"/>
              </a:rPr>
              <a:t>考生姓名</a:t>
            </a:r>
            <a:r>
              <a:rPr kumimoji="1" lang="en-US" altLang="zh-CN" sz="2000" b="1" dirty="0" smtClean="0">
                <a:solidFill>
                  <a:schemeClr val="tx2">
                    <a:lumMod val="50000"/>
                  </a:schemeClr>
                </a:solidFill>
                <a:latin typeface="+mj-ea"/>
                <a:ea typeface="+mj-ea"/>
                <a:cs typeface="Times New Roman" panose="02020603050405020304" pitchFamily="18" charset="0"/>
              </a:rPr>
              <a:t>: </a:t>
            </a:r>
            <a:endParaRPr kumimoji="1" lang="zh-CN" altLang="en-US" sz="20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j-ea"/>
              <a:ea typeface="+mj-ea"/>
              <a:cs typeface="Times New Roman" panose="02020603050405020304" pitchFamily="18" charset="0"/>
            </a:endParaRPr>
          </a:p>
        </p:txBody>
      </p:sp>
      <p:grpSp>
        <p:nvGrpSpPr>
          <p:cNvPr id="7172" name="组合 7"/>
          <p:cNvGrpSpPr/>
          <p:nvPr/>
        </p:nvGrpSpPr>
        <p:grpSpPr>
          <a:xfrm>
            <a:off x="0" y="1417320"/>
            <a:ext cx="9794864" cy="1944688"/>
            <a:chOff x="0" y="1704206"/>
            <a:chExt cx="9794839" cy="1806157"/>
          </a:xfrm>
        </p:grpSpPr>
        <p:sp>
          <p:nvSpPr>
            <p:cNvPr id="9" name="矩形 8"/>
            <p:cNvSpPr/>
            <p:nvPr/>
          </p:nvSpPr>
          <p:spPr>
            <a:xfrm>
              <a:off x="0" y="1705681"/>
              <a:ext cx="9143977" cy="1657241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" name="矩形 3"/>
            <p:cNvSpPr/>
            <p:nvPr/>
          </p:nvSpPr>
          <p:spPr>
            <a:xfrm>
              <a:off x="35496" y="1705556"/>
              <a:ext cx="3528392" cy="1656000"/>
            </a:xfrm>
            <a:prstGeom prst="rect">
              <a:avLst/>
            </a:prstGeom>
            <a:gradFill flip="none" rotWithShape="1">
              <a:gsLst>
                <a:gs pos="36000">
                  <a:srgbClr val="026DCE"/>
                </a:gs>
                <a:gs pos="95000">
                  <a:schemeClr val="tx2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" name="矩形 4"/>
            <p:cNvSpPr/>
            <p:nvPr/>
          </p:nvSpPr>
          <p:spPr>
            <a:xfrm>
              <a:off x="0" y="3355549"/>
              <a:ext cx="9143977" cy="154814"/>
            </a:xfrm>
            <a:prstGeom prst="rect">
              <a:avLst/>
            </a:prstGeom>
            <a:solidFill>
              <a:schemeClr val="accent2">
                <a:lumMod val="25000"/>
                <a:lumOff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178" name="TextBox 6"/>
            <p:cNvSpPr txBox="1"/>
            <p:nvPr/>
          </p:nvSpPr>
          <p:spPr>
            <a:xfrm>
              <a:off x="2913026" y="2205595"/>
              <a:ext cx="6881813" cy="60028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eaLnBrk="1" hangingPunct="1">
                <a:spcBef>
                  <a:spcPct val="0"/>
                </a:spcBef>
                <a:buFontTx/>
                <a:buNone/>
              </a:pPr>
              <a:r>
                <a:rPr lang="zh-CN" altLang="en-US" sz="3600" b="1" dirty="0" smtClean="0">
                  <a:solidFill>
                    <a:schemeClr val="bg1"/>
                  </a:solidFill>
                  <a:latin typeface="微软雅黑" panose="020B0503020204020204" pitchFamily="34" charset="-122"/>
                  <a:cs typeface="Arial" panose="020B0604020202020204" pitchFamily="34" charset="0"/>
                </a:rPr>
                <a:t>博士招生综合考核汇报</a:t>
              </a:r>
              <a:endParaRPr lang="zh-CN" altLang="en-US" sz="3600" b="1" dirty="0">
                <a:solidFill>
                  <a:schemeClr val="bg1"/>
                </a:solidFill>
                <a:latin typeface="微软雅黑" panose="020B0503020204020204" pitchFamily="34" charset="-122"/>
                <a:ea typeface="Arial" panose="020B0604020202020204" pitchFamily="34" charset="0"/>
              </a:endParaRPr>
            </a:p>
          </p:txBody>
        </p:sp>
        <p:pic>
          <p:nvPicPr>
            <p:cNvPr id="7179" name="图片 20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85488" y="1704206"/>
              <a:ext cx="3024336" cy="1644650"/>
            </a:xfrm>
            <a:prstGeom prst="rect">
              <a:avLst/>
            </a:prstGeom>
            <a:noFill/>
            <a:ln w="9525">
              <a:noFill/>
            </a:ln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标题 1"/>
          <p:cNvSpPr>
            <a:spLocks noGrp="1"/>
          </p:cNvSpPr>
          <p:nvPr>
            <p:ph type="title"/>
          </p:nvPr>
        </p:nvSpPr>
        <p:spPr>
          <a:xfrm>
            <a:off x="323850" y="-22225"/>
            <a:ext cx="5832475" cy="647700"/>
          </a:xfrm>
        </p:spPr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zh-CN" altLang="en-US" sz="2400" kern="12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一、</a:t>
            </a:r>
            <a:r>
              <a:rPr lang="en-US" altLang="zh-CN" sz="2400" kern="12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zh-CN" altLang="en-US" sz="2400" kern="12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基本情况</a:t>
            </a:r>
            <a:endParaRPr lang="zh-CN" altLang="en-US" sz="2400" kern="1200" dirty="0">
              <a:latin typeface="Times New Roman" panose="02020603050405020304" pitchFamily="18" charset="0"/>
              <a:ea typeface="Times New Roman" panose="02020603050405020304" pitchFamily="18" charset="0"/>
              <a:cs typeface="+mj-cs"/>
            </a:endParaRPr>
          </a:p>
        </p:txBody>
      </p:sp>
      <p:sp>
        <p:nvSpPr>
          <p:cNvPr id="29" name="任意多边形 28"/>
          <p:cNvSpPr/>
          <p:nvPr/>
        </p:nvSpPr>
        <p:spPr>
          <a:xfrm>
            <a:off x="0" y="625475"/>
            <a:ext cx="2124075" cy="360363"/>
          </a:xfrm>
          <a:custGeom>
            <a:avLst/>
            <a:gdLst>
              <a:gd name="connsiteX0" fmla="*/ 0 w 2022253"/>
              <a:gd name="connsiteY0" fmla="*/ 0 h 288032"/>
              <a:gd name="connsiteX1" fmla="*/ 2022253 w 2022253"/>
              <a:gd name="connsiteY1" fmla="*/ 0 h 288032"/>
              <a:gd name="connsiteX2" fmla="*/ 1737148 w 2022253"/>
              <a:gd name="connsiteY2" fmla="*/ 288032 h 288032"/>
              <a:gd name="connsiteX3" fmla="*/ 0 w 2022253"/>
              <a:gd name="connsiteY3" fmla="*/ 288032 h 288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2253" h="288032">
                <a:moveTo>
                  <a:pt x="0" y="0"/>
                </a:moveTo>
                <a:lnTo>
                  <a:pt x="2022253" y="0"/>
                </a:lnTo>
                <a:lnTo>
                  <a:pt x="1737148" y="288032"/>
                </a:lnTo>
                <a:lnTo>
                  <a:pt x="0" y="288032"/>
                </a:lnTo>
                <a:close/>
              </a:path>
            </a:pathLst>
          </a:custGeom>
          <a:solidFill>
            <a:srgbClr val="FFC00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个人简介</a:t>
            </a:r>
            <a:endParaRPr kumimoji="0" lang="zh-CN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151" name="TextBox 12"/>
          <p:cNvSpPr txBox="1">
            <a:spLocks noChangeArrowheads="1"/>
          </p:cNvSpPr>
          <p:nvPr/>
        </p:nvSpPr>
        <p:spPr bwMode="auto">
          <a:xfrm>
            <a:off x="874712" y="1273175"/>
            <a:ext cx="7394575" cy="230695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marL="285750" indent="-285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9pPr>
          </a:lstStyle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SzTx/>
              <a:buFont typeface="Wingdings" panose="05000000000000000000" charset="0"/>
              <a:buChar char="n"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学习经历（从本科填起）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A80000"/>
              </a:buClr>
              <a:buSzPct val="110000"/>
              <a:buFont typeface="Arial" panose="020B0604020202020204" pitchFamily="34" charset="0"/>
              <a:buChar char="•"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**年至**年 就读于</a:t>
            </a:r>
            <a:r>
              <a:rPr kumimoji="0" lang="en-US" altLang="zh-CN" sz="1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*****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学校****专业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SzTx/>
              <a:buFont typeface="Wingdings" panose="05000000000000000000" charset="0"/>
              <a:buChar char="n"/>
              <a:defRPr/>
            </a:pP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实习或工作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经历</a:t>
            </a:r>
            <a:endParaRPr kumimoji="0" lang="en-US" altLang="zh-CN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A80000"/>
              </a:buClr>
              <a:buSzPct val="110000"/>
              <a:buFont typeface="Arial" panose="020B0604020202020204" pitchFamily="34" charset="0"/>
              <a:buChar char="•"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**年至**年 </a:t>
            </a: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实习或工作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于*****单位，任*****职务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Franklin Gothic Medium" panose="020B0603020102020204" pitchFamily="34" charset="0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标题 1"/>
          <p:cNvSpPr>
            <a:spLocks noGrp="1"/>
          </p:cNvSpPr>
          <p:nvPr>
            <p:ph type="title"/>
          </p:nvPr>
        </p:nvSpPr>
        <p:spPr>
          <a:xfrm>
            <a:off x="323850" y="-22225"/>
            <a:ext cx="5832475" cy="647700"/>
          </a:xfrm>
        </p:spPr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zh-CN" altLang="en-US" sz="2400" dirty="0">
                <a:ea typeface="+mj-ea"/>
              </a:rPr>
              <a:t>二</a:t>
            </a:r>
            <a:r>
              <a:rPr lang="zh-CN" altLang="en-US" sz="2400" kern="12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、</a:t>
            </a:r>
            <a:r>
              <a:rPr lang="en-US" altLang="zh-CN" sz="2400" kern="12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zh-CN" altLang="en-US" sz="2400" dirty="0" smtClean="0">
                <a:ea typeface="+mj-ea"/>
              </a:rPr>
              <a:t>参与或主持科研项目概况</a:t>
            </a:r>
            <a:endParaRPr lang="zh-CN" altLang="en-US" sz="2400" kern="1200" dirty="0">
              <a:latin typeface="Times New Roman" panose="02020603050405020304" pitchFamily="18" charset="0"/>
              <a:ea typeface="Times New Roman" panose="02020603050405020304" pitchFamily="18" charset="0"/>
              <a:cs typeface="+mj-cs"/>
            </a:endParaRPr>
          </a:p>
        </p:txBody>
      </p:sp>
      <p:sp>
        <p:nvSpPr>
          <p:cNvPr id="29" name="任意多边形 28"/>
          <p:cNvSpPr/>
          <p:nvPr/>
        </p:nvSpPr>
        <p:spPr>
          <a:xfrm>
            <a:off x="0" y="625475"/>
            <a:ext cx="2124075" cy="360363"/>
          </a:xfrm>
          <a:custGeom>
            <a:avLst/>
            <a:gdLst>
              <a:gd name="connsiteX0" fmla="*/ 0 w 2022253"/>
              <a:gd name="connsiteY0" fmla="*/ 0 h 288032"/>
              <a:gd name="connsiteX1" fmla="*/ 2022253 w 2022253"/>
              <a:gd name="connsiteY1" fmla="*/ 0 h 288032"/>
              <a:gd name="connsiteX2" fmla="*/ 1737148 w 2022253"/>
              <a:gd name="connsiteY2" fmla="*/ 288032 h 288032"/>
              <a:gd name="connsiteX3" fmla="*/ 0 w 2022253"/>
              <a:gd name="connsiteY3" fmla="*/ 288032 h 288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2253" h="288032">
                <a:moveTo>
                  <a:pt x="0" y="0"/>
                </a:moveTo>
                <a:lnTo>
                  <a:pt x="2022253" y="0"/>
                </a:lnTo>
                <a:lnTo>
                  <a:pt x="1737148" y="288032"/>
                </a:lnTo>
                <a:lnTo>
                  <a:pt x="0" y="288032"/>
                </a:lnTo>
                <a:close/>
              </a:path>
            </a:pathLst>
          </a:custGeom>
          <a:solidFill>
            <a:srgbClr val="FFC00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zh-CN" altLang="en-US" sz="1600" b="1" dirty="0" smtClean="0">
                <a:solidFill>
                  <a:srgbClr val="000000"/>
                </a:solidFill>
                <a:latin typeface="微软雅黑" panose="020B0503020204020204" pitchFamily="34" charset="-122"/>
              </a:rPr>
              <a:t>学术背景</a:t>
            </a:r>
            <a:endParaRPr kumimoji="0" lang="zh-CN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6151" name="TextBox 12"/>
          <p:cNvSpPr txBox="1">
            <a:spLocks noChangeArrowheads="1"/>
          </p:cNvSpPr>
          <p:nvPr/>
        </p:nvSpPr>
        <p:spPr bwMode="auto">
          <a:xfrm>
            <a:off x="467544" y="1273175"/>
            <a:ext cx="7394575" cy="313932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marL="285750" indent="-285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9pPr>
          </a:lstStyle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SzTx/>
              <a:buFont typeface="Wingdings" panose="05000000000000000000" charset="0"/>
              <a:buChar char="n"/>
              <a:defRPr/>
            </a:pPr>
            <a:r>
              <a:rPr lang="zh-CN" altLang="en-US" sz="1800" b="1" noProof="0" dirty="0" smtClean="0">
                <a:latin typeface="微软雅黑" panose="020B0503020204020204" pitchFamily="34" charset="-122"/>
              </a:rPr>
              <a:t>硕士期间项目课题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A80000"/>
              </a:buClr>
              <a:buSzPct val="110000"/>
              <a:buFont typeface="Arial" panose="020B0604020202020204" pitchFamily="34" charset="0"/>
              <a:buChar char="•"/>
              <a:defRPr/>
            </a:pPr>
            <a:r>
              <a:rPr kumimoji="0" lang="zh-CN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**</a:t>
            </a:r>
            <a:endParaRPr kumimoji="0" lang="en-US" altLang="zh-CN" sz="1800" b="1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A80000"/>
              </a:buClr>
              <a:buSzPct val="110000"/>
              <a:buNone/>
              <a:defRPr/>
            </a:pPr>
            <a:endParaRPr lang="en-US" altLang="zh-CN" sz="1800" b="1" dirty="0">
              <a:solidFill>
                <a:schemeClr val="accent1">
                  <a:lumMod val="50000"/>
                </a:schemeClr>
              </a:solidFill>
              <a:latin typeface="微软雅黑" panose="020B0503020204020204" pitchFamily="34" charset="-122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A80000"/>
              </a:buClr>
              <a:buSzPct val="110000"/>
              <a:buFont typeface="Wingdings" panose="05000000000000000000" pitchFamily="2" charset="2"/>
              <a:buChar char="n"/>
              <a:defRPr/>
            </a:pPr>
            <a:r>
              <a:rPr lang="zh-CN" altLang="en-US" sz="1800" b="1" dirty="0" smtClean="0">
                <a:latin typeface="微软雅黑" panose="020B0503020204020204" pitchFamily="34" charset="-122"/>
              </a:rPr>
              <a:t>实习或工作期间项目课题</a:t>
            </a:r>
            <a:endParaRPr lang="en-US" altLang="zh-CN" sz="1800" b="1" dirty="0" smtClean="0">
              <a:latin typeface="微软雅黑" panose="020B0503020204020204" pitchFamily="34" charset="-122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A80000"/>
              </a:buClr>
              <a:buSzPct val="110000"/>
              <a:defRPr/>
            </a:pPr>
            <a:r>
              <a:rPr lang="en-US" altLang="zh-CN" sz="1800" b="1" dirty="0" smtClean="0">
                <a:latin typeface="微软雅黑" panose="020B0503020204020204" pitchFamily="34" charset="-122"/>
              </a:rPr>
              <a:t>**</a:t>
            </a:r>
            <a:endParaRPr lang="en-US" altLang="zh-CN" sz="1800" b="1" dirty="0" smtClean="0">
              <a:latin typeface="微软雅黑" panose="020B0503020204020204" pitchFamily="34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A80000"/>
              </a:buClr>
              <a:buSzPct val="110000"/>
              <a:buNone/>
              <a:defRPr/>
            </a:pPr>
            <a:endParaRPr lang="en-US" altLang="zh-CN" sz="1800" b="1" dirty="0" smtClean="0">
              <a:latin typeface="微软雅黑" panose="020B0503020204020204" pitchFamily="34" charset="-122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A80000"/>
              </a:buClr>
              <a:buSzPct val="110000"/>
              <a:buFont typeface="Wingdings" panose="05000000000000000000" pitchFamily="2" charset="2"/>
              <a:buChar char="n"/>
              <a:defRPr/>
            </a:pPr>
            <a:r>
              <a:rPr lang="zh-CN" altLang="en-US" sz="1800" b="1" dirty="0" smtClean="0">
                <a:latin typeface="微软雅黑" panose="020B0503020204020204" pitchFamily="34" charset="-122"/>
              </a:rPr>
              <a:t>创新转化课题</a:t>
            </a:r>
            <a:endParaRPr lang="en-US" altLang="zh-CN" sz="1800" b="1" dirty="0">
              <a:latin typeface="微软雅黑" panose="020B0503020204020204" pitchFamily="34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A80000"/>
              </a:buClr>
              <a:buSzPct val="110000"/>
              <a:buNone/>
              <a:defRPr/>
            </a:pP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Franklin Gothic Medium" panose="020B0603020102020204" pitchFamily="34" charset="0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标题 1"/>
          <p:cNvSpPr>
            <a:spLocks noGrp="1"/>
          </p:cNvSpPr>
          <p:nvPr>
            <p:ph type="title"/>
          </p:nvPr>
        </p:nvSpPr>
        <p:spPr>
          <a:xfrm>
            <a:off x="323850" y="0"/>
            <a:ext cx="8548688" cy="647700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en-US" sz="2400" dirty="0" smtClean="0">
                <a:ea typeface="+mj-ea"/>
                <a:sym typeface="+mn-ea"/>
              </a:rPr>
              <a:t>三、学术成果（</a:t>
            </a:r>
            <a:r>
              <a:rPr lang="zh-CN" altLang="en-US" sz="2400" dirty="0">
                <a:ea typeface="+mj-ea"/>
                <a:sym typeface="+mn-ea"/>
              </a:rPr>
              <a:t>第一</a:t>
            </a:r>
            <a:r>
              <a:rPr lang="zh-CN" altLang="en-US" sz="2400" dirty="0" smtClean="0">
                <a:ea typeface="+mj-ea"/>
                <a:sym typeface="+mn-ea"/>
              </a:rPr>
              <a:t>或通讯</a:t>
            </a:r>
            <a:r>
              <a:rPr lang="zh-CN" altLang="en-US" sz="2400" dirty="0">
                <a:ea typeface="+mj-ea"/>
                <a:sym typeface="+mn-ea"/>
              </a:rPr>
              <a:t>）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ea typeface="+mj-ea"/>
              <a:sym typeface="+mn-ea"/>
            </a:endParaRPr>
          </a:p>
        </p:txBody>
      </p:sp>
      <p:sp>
        <p:nvSpPr>
          <p:cNvPr id="12292" name="Rectangle 2"/>
          <p:cNvSpPr/>
          <p:nvPr/>
        </p:nvSpPr>
        <p:spPr>
          <a:xfrm>
            <a:off x="231775" y="1201738"/>
            <a:ext cx="8640763" cy="149161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342900" lvl="0" indent="-342900" eaLnBrk="1" hangingPunct="1">
              <a:lnSpc>
                <a:spcPct val="125000"/>
              </a:lnSpc>
              <a:spcBef>
                <a:spcPct val="40000"/>
              </a:spcBef>
              <a:buClr>
                <a:srgbClr val="A80000"/>
              </a:buClr>
              <a:buSzPct val="90000"/>
              <a:buFont typeface="Wingdings" panose="05000000000000000000" pitchFamily="2" charset="2"/>
              <a:buChar char="n"/>
            </a:pPr>
            <a:r>
              <a:rPr lang="zh-CN" altLang="en-US" sz="2000" b="1" dirty="0">
                <a:solidFill>
                  <a:srgbClr val="000000"/>
                </a:solidFill>
                <a:latin typeface="微软雅黑" panose="020B0503020204020204" pitchFamily="34" charset="-122"/>
              </a:rPr>
              <a:t>序号</a:t>
            </a:r>
            <a:r>
              <a:rPr lang="en-US" altLang="zh-CN" sz="2000" b="1" dirty="0">
                <a:solidFill>
                  <a:srgbClr val="000000"/>
                </a:solidFill>
                <a:latin typeface="微软雅黑" panose="020B0503020204020204" pitchFamily="34" charset="-122"/>
              </a:rPr>
              <a:t>.</a:t>
            </a:r>
            <a:r>
              <a:rPr lang="zh-CN" altLang="en-US" sz="2000" b="1" dirty="0">
                <a:solidFill>
                  <a:srgbClr val="000000"/>
                </a:solidFill>
                <a:latin typeface="微软雅黑" panose="020B0503020204020204" pitchFamily="34" charset="-122"/>
              </a:rPr>
              <a:t> 第一作者</a:t>
            </a:r>
            <a:r>
              <a:rPr lang="en-US" altLang="zh-CN" sz="2000" b="1" dirty="0">
                <a:solidFill>
                  <a:srgbClr val="000000"/>
                </a:solidFill>
                <a:latin typeface="微软雅黑" panose="020B0503020204020204" pitchFamily="34" charset="-122"/>
              </a:rPr>
              <a:t>/</a:t>
            </a:r>
            <a:r>
              <a:rPr lang="zh-CN" altLang="en-US" sz="2000" b="1" dirty="0">
                <a:solidFill>
                  <a:srgbClr val="000000"/>
                </a:solidFill>
                <a:latin typeface="微软雅黑" panose="020B0503020204020204" pitchFamily="34" charset="-122"/>
              </a:rPr>
              <a:t>唯一通讯</a:t>
            </a:r>
            <a:r>
              <a:rPr lang="en-US" altLang="zh-CN" sz="2000" b="1" dirty="0">
                <a:solidFill>
                  <a:srgbClr val="000000"/>
                </a:solidFill>
                <a:latin typeface="微软雅黑" panose="020B0503020204020204" pitchFamily="34" charset="-122"/>
              </a:rPr>
              <a:t>.</a:t>
            </a:r>
            <a:r>
              <a:rPr lang="zh-CN" altLang="en-US" sz="2000" b="1" dirty="0">
                <a:solidFill>
                  <a:srgbClr val="000000"/>
                </a:solidFill>
                <a:latin typeface="微软雅黑" panose="020B0503020204020204" pitchFamily="34" charset="-122"/>
              </a:rPr>
              <a:t>论文题目</a:t>
            </a:r>
            <a:r>
              <a:rPr lang="en-US" altLang="zh-CN" sz="2000" b="1" dirty="0">
                <a:solidFill>
                  <a:srgbClr val="000000"/>
                </a:solidFill>
                <a:latin typeface="微软雅黑" panose="020B0503020204020204" pitchFamily="34" charset="-122"/>
              </a:rPr>
              <a:t>.</a:t>
            </a:r>
            <a:r>
              <a:rPr lang="zh-CN" altLang="en-US" sz="2000" b="1" dirty="0">
                <a:solidFill>
                  <a:srgbClr val="000000"/>
                </a:solidFill>
                <a:latin typeface="微软雅黑" panose="020B0503020204020204" pitchFamily="34" charset="-122"/>
              </a:rPr>
              <a:t>期刊名称</a:t>
            </a:r>
            <a:r>
              <a:rPr lang="en-US" altLang="zh-CN" sz="2000" b="1" dirty="0">
                <a:solidFill>
                  <a:srgbClr val="000000"/>
                </a:solidFill>
                <a:latin typeface="微软雅黑" panose="020B0503020204020204" pitchFamily="34" charset="-122"/>
              </a:rPr>
              <a:t>, </a:t>
            </a:r>
            <a:r>
              <a:rPr lang="zh-CN" altLang="en-US" sz="2000" b="1" dirty="0">
                <a:solidFill>
                  <a:srgbClr val="000000"/>
                </a:solidFill>
                <a:latin typeface="微软雅黑" panose="020B0503020204020204" pitchFamily="34" charset="-122"/>
              </a:rPr>
              <a:t>年</a:t>
            </a:r>
            <a:r>
              <a:rPr lang="en-US" altLang="zh-CN" sz="2000" b="1" dirty="0">
                <a:solidFill>
                  <a:srgbClr val="000000"/>
                </a:solidFill>
                <a:latin typeface="微软雅黑" panose="020B0503020204020204" pitchFamily="34" charset="-122"/>
              </a:rPr>
              <a:t>, </a:t>
            </a:r>
            <a:r>
              <a:rPr lang="zh-CN" altLang="en-US" sz="2000" b="1" dirty="0">
                <a:solidFill>
                  <a:srgbClr val="000000"/>
                </a:solidFill>
                <a:latin typeface="微软雅黑" panose="020B0503020204020204" pitchFamily="34" charset="-122"/>
              </a:rPr>
              <a:t>卷</a:t>
            </a:r>
            <a:r>
              <a:rPr lang="en-US" altLang="zh-CN" sz="2000" b="1" dirty="0">
                <a:solidFill>
                  <a:srgbClr val="000000"/>
                </a:solidFill>
                <a:latin typeface="微软雅黑" panose="020B0503020204020204" pitchFamily="34" charset="-122"/>
              </a:rPr>
              <a:t>(</a:t>
            </a:r>
            <a:r>
              <a:rPr lang="zh-CN" altLang="en-US" sz="2000" b="1" dirty="0">
                <a:solidFill>
                  <a:srgbClr val="000000"/>
                </a:solidFill>
                <a:latin typeface="微软雅黑" panose="020B0503020204020204" pitchFamily="34" charset="-122"/>
              </a:rPr>
              <a:t>期</a:t>
            </a:r>
            <a:r>
              <a:rPr lang="en-US" altLang="zh-CN" sz="2000" b="1" dirty="0">
                <a:solidFill>
                  <a:srgbClr val="000000"/>
                </a:solidFill>
                <a:latin typeface="微软雅黑" panose="020B0503020204020204" pitchFamily="34" charset="-122"/>
              </a:rPr>
              <a:t>): </a:t>
            </a:r>
            <a:r>
              <a:rPr lang="en-US" altLang="zh-CN" sz="2000" b="1" dirty="0">
                <a:latin typeface="微软雅黑" panose="020B0503020204020204" pitchFamily="34" charset="-122"/>
              </a:rPr>
              <a:t>.【</a:t>
            </a:r>
            <a:r>
              <a:rPr lang="zh-CN" altLang="en-US" sz="2000" b="1" dirty="0">
                <a:latin typeface="微软雅黑" panose="020B0503020204020204" pitchFamily="34" charset="-122"/>
              </a:rPr>
              <a:t>收录情况</a:t>
            </a:r>
            <a:r>
              <a:rPr lang="en-US" altLang="zh-CN" sz="2000" b="1" dirty="0">
                <a:latin typeface="微软雅黑" panose="020B0503020204020204" pitchFamily="34" charset="-122"/>
              </a:rPr>
              <a:t>】</a:t>
            </a:r>
            <a:endParaRPr lang="en-US" altLang="zh-CN" sz="2000" b="1" dirty="0">
              <a:latin typeface="微软雅黑" panose="020B0503020204020204" pitchFamily="34" charset="-122"/>
            </a:endParaRPr>
          </a:p>
          <a:p>
            <a:pPr marL="342900" lvl="0" indent="-342900" eaLnBrk="1" hangingPunct="1">
              <a:lnSpc>
                <a:spcPct val="125000"/>
              </a:lnSpc>
              <a:spcBef>
                <a:spcPct val="40000"/>
              </a:spcBef>
              <a:buClr>
                <a:srgbClr val="A80000"/>
              </a:buClr>
              <a:buSzPct val="90000"/>
              <a:buFont typeface="Wingdings" panose="05000000000000000000" pitchFamily="2" charset="2"/>
              <a:buChar char="n"/>
            </a:pPr>
            <a:r>
              <a:rPr lang="zh-CN" altLang="en-US" sz="2000" b="1" dirty="0">
                <a:latin typeface="微软雅黑" panose="020B0503020204020204" pitchFamily="34" charset="-122"/>
              </a:rPr>
              <a:t>例：</a:t>
            </a:r>
            <a:r>
              <a:rPr lang="en-US" altLang="zh-CN" sz="2000" b="1" dirty="0">
                <a:latin typeface="微软雅黑" panose="020B0503020204020204" pitchFamily="34" charset="-122"/>
              </a:rPr>
              <a:t>1. </a:t>
            </a:r>
            <a:r>
              <a:rPr lang="zh-CN" altLang="en-US" sz="2000" b="1" dirty="0">
                <a:latin typeface="微软雅黑" panose="020B0503020204020204" pitchFamily="34" charset="-122"/>
              </a:rPr>
              <a:t>第一作者</a:t>
            </a:r>
            <a:r>
              <a:rPr lang="en-US" altLang="zh-CN" sz="2000" b="1" dirty="0">
                <a:latin typeface="微软雅黑" panose="020B0503020204020204" pitchFamily="34" charset="-122"/>
              </a:rPr>
              <a:t>.</a:t>
            </a:r>
            <a:r>
              <a:rPr lang="zh-CN" altLang="en-US" sz="2000" b="1" dirty="0">
                <a:latin typeface="微软雅黑" panose="020B0503020204020204" pitchFamily="34" charset="-122"/>
              </a:rPr>
              <a:t>论文题目</a:t>
            </a:r>
            <a:r>
              <a:rPr lang="en-US" altLang="zh-CN" sz="2000" b="1" dirty="0">
                <a:latin typeface="微软雅黑" panose="020B0503020204020204" pitchFamily="34" charset="-122"/>
              </a:rPr>
              <a:t>.</a:t>
            </a:r>
            <a:r>
              <a:rPr lang="zh-CN" altLang="en-US" sz="2000" b="1" dirty="0">
                <a:solidFill>
                  <a:srgbClr val="C00000"/>
                </a:solidFill>
                <a:latin typeface="微软雅黑" panose="020B0503020204020204" pitchFamily="34" charset="-122"/>
              </a:rPr>
              <a:t>期刊名称</a:t>
            </a:r>
            <a:r>
              <a:rPr lang="zh-CN" altLang="en-US" sz="2000" b="1" dirty="0">
                <a:latin typeface="微软雅黑" panose="020B0503020204020204" pitchFamily="34" charset="-122"/>
              </a:rPr>
              <a:t>，</a:t>
            </a:r>
            <a:r>
              <a:rPr lang="en-US" altLang="zh-CN" sz="2000" b="1" dirty="0">
                <a:latin typeface="微软雅黑" panose="020B0503020204020204" pitchFamily="34" charset="-122"/>
              </a:rPr>
              <a:t>2019(1):46-52. </a:t>
            </a:r>
            <a:r>
              <a:rPr lang="en-US" altLang="zh-CN" sz="2000" b="1" dirty="0">
                <a:solidFill>
                  <a:srgbClr val="C00000"/>
                </a:solidFill>
                <a:latin typeface="微软雅黑" panose="020B0503020204020204" pitchFamily="34" charset="-122"/>
              </a:rPr>
              <a:t>【SCI</a:t>
            </a:r>
            <a:r>
              <a:rPr lang="zh-CN" altLang="en-US" sz="2000" b="1" dirty="0">
                <a:solidFill>
                  <a:srgbClr val="C00000"/>
                </a:solidFill>
                <a:latin typeface="微软雅黑" panose="020B0503020204020204" pitchFamily="34" charset="-122"/>
              </a:rPr>
              <a:t>一区，</a:t>
            </a:r>
            <a:r>
              <a:rPr lang="en-US" altLang="zh-CN" sz="2000" b="1" dirty="0">
                <a:solidFill>
                  <a:srgbClr val="C00000"/>
                </a:solidFill>
                <a:latin typeface="微软雅黑" panose="020B0503020204020204" pitchFamily="34" charset="-122"/>
              </a:rPr>
              <a:t>IF:】</a:t>
            </a:r>
            <a:endParaRPr lang="en-US" altLang="zh-CN" sz="2000" b="1" dirty="0">
              <a:solidFill>
                <a:srgbClr val="C00000"/>
              </a:solidFill>
              <a:latin typeface="微软雅黑" panose="020B0503020204020204" pitchFamily="34" charset="-122"/>
            </a:endParaRPr>
          </a:p>
          <a:p>
            <a:pPr marL="342900" lvl="0" indent="-342900" eaLnBrk="1" hangingPunct="1">
              <a:lnSpc>
                <a:spcPct val="125000"/>
              </a:lnSpc>
              <a:spcBef>
                <a:spcPct val="40000"/>
              </a:spcBef>
              <a:buClr>
                <a:srgbClr val="A80000"/>
              </a:buClr>
              <a:buSzPct val="90000"/>
              <a:buFont typeface="Wingdings" panose="05000000000000000000" pitchFamily="2" charset="2"/>
              <a:buChar char="n"/>
            </a:pPr>
            <a:r>
              <a:rPr lang="zh-CN" altLang="en-US" sz="2000" b="1" dirty="0">
                <a:latin typeface="微软雅黑" panose="020B0503020204020204" pitchFamily="34" charset="-122"/>
              </a:rPr>
              <a:t>例：</a:t>
            </a:r>
            <a:r>
              <a:rPr lang="en-US" altLang="zh-CN" sz="2000" b="1" dirty="0">
                <a:latin typeface="微软雅黑" panose="020B0503020204020204" pitchFamily="34" charset="-122"/>
              </a:rPr>
              <a:t>2. </a:t>
            </a:r>
            <a:r>
              <a:rPr lang="zh-CN" altLang="en-US" sz="2000" b="1" dirty="0">
                <a:latin typeface="微软雅黑" panose="020B0503020204020204" pitchFamily="34" charset="-122"/>
              </a:rPr>
              <a:t>唯一通讯</a:t>
            </a:r>
            <a:r>
              <a:rPr lang="en-US" altLang="zh-CN" sz="2000" b="1" dirty="0">
                <a:latin typeface="微软雅黑" panose="020B0503020204020204" pitchFamily="34" charset="-122"/>
              </a:rPr>
              <a:t>.</a:t>
            </a:r>
            <a:r>
              <a:rPr lang="zh-CN" altLang="en-US" sz="2000" b="1" dirty="0">
                <a:latin typeface="微软雅黑" panose="020B0503020204020204" pitchFamily="34" charset="-122"/>
              </a:rPr>
              <a:t>论文题目</a:t>
            </a:r>
            <a:r>
              <a:rPr lang="en-US" altLang="zh-CN" sz="2000" b="1" dirty="0">
                <a:latin typeface="微软雅黑" panose="020B0503020204020204" pitchFamily="34" charset="-122"/>
              </a:rPr>
              <a:t>.</a:t>
            </a:r>
            <a:r>
              <a:rPr lang="zh-CN" altLang="en-US" sz="2000" b="1" dirty="0">
                <a:solidFill>
                  <a:srgbClr val="C00000"/>
                </a:solidFill>
                <a:latin typeface="微软雅黑" panose="020B0503020204020204" pitchFamily="34" charset="-122"/>
              </a:rPr>
              <a:t>期刊名称</a:t>
            </a:r>
            <a:r>
              <a:rPr lang="zh-CN" altLang="en-US" sz="2000" b="1" dirty="0">
                <a:latin typeface="微软雅黑" panose="020B0503020204020204" pitchFamily="34" charset="-122"/>
              </a:rPr>
              <a:t>，</a:t>
            </a:r>
            <a:r>
              <a:rPr lang="en-US" altLang="zh-CN" sz="2000" b="1" dirty="0">
                <a:latin typeface="微软雅黑" panose="020B0503020204020204" pitchFamily="34" charset="-122"/>
              </a:rPr>
              <a:t>2023(1):06-12. </a:t>
            </a:r>
            <a:r>
              <a:rPr lang="en-US" altLang="zh-CN" sz="2000" b="1" dirty="0">
                <a:solidFill>
                  <a:srgbClr val="C00000"/>
                </a:solidFill>
                <a:latin typeface="微软雅黑" panose="020B0503020204020204" pitchFamily="34" charset="-122"/>
              </a:rPr>
              <a:t>【SCI</a:t>
            </a:r>
            <a:r>
              <a:rPr lang="zh-CN" altLang="en-US" sz="2000" b="1" dirty="0">
                <a:solidFill>
                  <a:srgbClr val="C00000"/>
                </a:solidFill>
                <a:latin typeface="微软雅黑" panose="020B0503020204020204" pitchFamily="34" charset="-122"/>
              </a:rPr>
              <a:t>，</a:t>
            </a:r>
            <a:r>
              <a:rPr lang="en-US" altLang="zh-CN" sz="2000" b="1" dirty="0">
                <a:solidFill>
                  <a:srgbClr val="C00000"/>
                </a:solidFill>
                <a:latin typeface="微软雅黑" panose="020B0503020204020204" pitchFamily="34" charset="-122"/>
              </a:rPr>
              <a:t>IF:】</a:t>
            </a:r>
            <a:endParaRPr lang="en-US" altLang="zh-CN" sz="2000" b="1" dirty="0">
              <a:solidFill>
                <a:srgbClr val="C00000"/>
              </a:solidFill>
              <a:latin typeface="微软雅黑" panose="020B0503020204020204" pitchFamily="34" charset="-122"/>
            </a:endParaRPr>
          </a:p>
        </p:txBody>
      </p:sp>
      <p:sp>
        <p:nvSpPr>
          <p:cNvPr id="4" name="任意多边形 3"/>
          <p:cNvSpPr/>
          <p:nvPr/>
        </p:nvSpPr>
        <p:spPr>
          <a:xfrm>
            <a:off x="0" y="625475"/>
            <a:ext cx="2124075" cy="360363"/>
          </a:xfrm>
          <a:custGeom>
            <a:avLst/>
            <a:gdLst>
              <a:gd name="connsiteX0" fmla="*/ 0 w 2022253"/>
              <a:gd name="connsiteY0" fmla="*/ 0 h 288032"/>
              <a:gd name="connsiteX1" fmla="*/ 2022253 w 2022253"/>
              <a:gd name="connsiteY1" fmla="*/ 0 h 288032"/>
              <a:gd name="connsiteX2" fmla="*/ 1737148 w 2022253"/>
              <a:gd name="connsiteY2" fmla="*/ 288032 h 288032"/>
              <a:gd name="connsiteX3" fmla="*/ 0 w 2022253"/>
              <a:gd name="connsiteY3" fmla="*/ 288032 h 288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2253" h="288032">
                <a:moveTo>
                  <a:pt x="0" y="0"/>
                </a:moveTo>
                <a:lnTo>
                  <a:pt x="2022253" y="0"/>
                </a:lnTo>
                <a:lnTo>
                  <a:pt x="1737148" y="288032"/>
                </a:lnTo>
                <a:lnTo>
                  <a:pt x="0" y="288032"/>
                </a:lnTo>
                <a:close/>
              </a:path>
            </a:pathLst>
          </a:custGeom>
          <a:solidFill>
            <a:srgbClr val="FFC00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zh-CN" altLang="en-US" sz="1600" b="1" dirty="0" smtClean="0">
                <a:solidFill>
                  <a:srgbClr val="000000"/>
                </a:solidFill>
                <a:latin typeface="微软雅黑" panose="020B0503020204020204" pitchFamily="34" charset="-122"/>
              </a:rPr>
              <a:t>学术</a:t>
            </a:r>
            <a:r>
              <a:rPr lang="zh-CN" altLang="en-US" sz="1600" b="1" dirty="0">
                <a:solidFill>
                  <a:srgbClr val="000000"/>
                </a:solidFill>
                <a:latin typeface="微软雅黑" panose="020B0503020204020204" pitchFamily="34" charset="-122"/>
              </a:rPr>
              <a:t>论文</a:t>
            </a:r>
            <a:endParaRPr kumimoji="0" lang="zh-CN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标题 1"/>
          <p:cNvSpPr>
            <a:spLocks noGrp="1"/>
          </p:cNvSpPr>
          <p:nvPr>
            <p:ph type="title"/>
          </p:nvPr>
        </p:nvSpPr>
        <p:spPr>
          <a:xfrm>
            <a:off x="323850" y="0"/>
            <a:ext cx="8640763" cy="647700"/>
          </a:xfrm>
        </p:spPr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zh-CN" altLang="en-US" sz="2400" dirty="0" smtClean="0">
                <a:latin typeface="微软雅黑" panose="020B0503020204020204" pitchFamily="34" charset="-122"/>
                <a:ea typeface="+mj-ea"/>
              </a:rPr>
              <a:t>三、其它</a:t>
            </a:r>
            <a:r>
              <a:rPr lang="zh-CN" altLang="en-US" sz="2400" dirty="0" smtClean="0">
                <a:ea typeface="+mj-ea"/>
              </a:rPr>
              <a:t>学术成果</a:t>
            </a:r>
            <a:r>
              <a:rPr lang="en-US" altLang="zh-CN" sz="2400" kern="12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:</a:t>
            </a:r>
            <a:endParaRPr lang="en-US" altLang="zh-CN" sz="2400" kern="1200" dirty="0">
              <a:latin typeface="Times New Roman" panose="02020603050405020304" pitchFamily="18" charset="0"/>
              <a:ea typeface="Times New Roman" panose="02020603050405020304" pitchFamily="18" charset="0"/>
              <a:cs typeface="+mj-cs"/>
            </a:endParaRPr>
          </a:p>
        </p:txBody>
      </p:sp>
      <p:sp>
        <p:nvSpPr>
          <p:cNvPr id="11268" name="Text Box 6"/>
          <p:cNvSpPr txBox="1"/>
          <p:nvPr/>
        </p:nvSpPr>
        <p:spPr>
          <a:xfrm>
            <a:off x="468313" y="985838"/>
            <a:ext cx="7605712" cy="1600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457200" lvl="0" indent="-457200" eaLnBrk="1" hangingPunct="1">
              <a:lnSpc>
                <a:spcPct val="160000"/>
              </a:lnSpc>
              <a:spcBef>
                <a:spcPct val="5000"/>
              </a:spcBef>
              <a:buClr>
                <a:srgbClr val="A80000"/>
              </a:buClr>
              <a:buSzPct val="90000"/>
              <a:buFont typeface="Wingdings" panose="05000000000000000000" pitchFamily="2" charset="2"/>
              <a:buChar char="n"/>
            </a:pPr>
            <a:r>
              <a:rPr lang="zh-CN" altLang="en-US" sz="2000" b="1" dirty="0" smtClean="0">
                <a:latin typeface="微软雅黑" panose="020B0503020204020204" pitchFamily="34" charset="-122"/>
              </a:rPr>
              <a:t>授权发明</a:t>
            </a:r>
            <a:r>
              <a:rPr lang="zh-CN" altLang="en-US" sz="2000" b="1" dirty="0">
                <a:latin typeface="微软雅黑" panose="020B0503020204020204" pitchFamily="34" charset="-122"/>
              </a:rPr>
              <a:t>专利、或实用新型专利已经进入成果转化</a:t>
            </a:r>
            <a:r>
              <a:rPr lang="zh-CN" altLang="en-US" sz="2000" b="1" dirty="0" smtClean="0">
                <a:latin typeface="微软雅黑" panose="020B0503020204020204" pitchFamily="34" charset="-122"/>
              </a:rPr>
              <a:t>阶段</a:t>
            </a:r>
            <a:endParaRPr lang="en-US" altLang="zh-CN" sz="2000" b="1" dirty="0">
              <a:latin typeface="微软雅黑" panose="020B0503020204020204" pitchFamily="34" charset="-122"/>
            </a:endParaRPr>
          </a:p>
          <a:p>
            <a:pPr marL="457200" lvl="0" indent="-457200" eaLnBrk="1" hangingPunct="1">
              <a:lnSpc>
                <a:spcPct val="160000"/>
              </a:lnSpc>
              <a:spcBef>
                <a:spcPct val="5000"/>
              </a:spcBef>
              <a:buClr>
                <a:srgbClr val="A80000"/>
              </a:buClr>
              <a:buSzPct val="90000"/>
              <a:buFont typeface="Wingdings" panose="05000000000000000000" pitchFamily="2" charset="2"/>
              <a:buChar char="n"/>
            </a:pPr>
            <a:r>
              <a:rPr lang="zh-CN" altLang="en-US" sz="2000" b="1" dirty="0" smtClean="0">
                <a:latin typeface="微软雅黑" panose="020B0503020204020204" pitchFamily="34" charset="-122"/>
              </a:rPr>
              <a:t>其它创新转化成果</a:t>
            </a:r>
            <a:endParaRPr lang="en-US" altLang="zh-CN" sz="2000" b="1" dirty="0" smtClean="0">
              <a:latin typeface="微软雅黑" panose="020B0503020204020204" pitchFamily="34" charset="-122"/>
            </a:endParaRPr>
          </a:p>
          <a:p>
            <a:pPr marL="457200" lvl="0" indent="-457200" eaLnBrk="1" hangingPunct="1">
              <a:lnSpc>
                <a:spcPct val="160000"/>
              </a:lnSpc>
              <a:spcBef>
                <a:spcPct val="5000"/>
              </a:spcBef>
              <a:buClr>
                <a:srgbClr val="A80000"/>
              </a:buClr>
              <a:buSzPct val="90000"/>
              <a:buFont typeface="Wingdings" panose="05000000000000000000" pitchFamily="2" charset="2"/>
              <a:buChar char="n"/>
            </a:pPr>
            <a:r>
              <a:rPr lang="zh-CN" altLang="en-US" sz="2000" b="1" dirty="0" smtClean="0">
                <a:latin typeface="微软雅黑" panose="020B0503020204020204" pitchFamily="34" charset="-122"/>
              </a:rPr>
              <a:t>论著、著作</a:t>
            </a:r>
            <a:endParaRPr lang="en-US" altLang="zh-CN" sz="2000" b="1" dirty="0">
              <a:latin typeface="微软雅黑" panose="020B0503020204020204" pitchFamily="34" charset="-122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标题 1"/>
          <p:cNvSpPr>
            <a:spLocks noGrp="1"/>
          </p:cNvSpPr>
          <p:nvPr>
            <p:ph type="title"/>
          </p:nvPr>
        </p:nvSpPr>
        <p:spPr>
          <a:xfrm>
            <a:off x="323850" y="0"/>
            <a:ext cx="9720263" cy="647700"/>
          </a:xfrm>
        </p:spPr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zh-CN" altLang="en-US" kern="12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四</a:t>
            </a:r>
            <a:r>
              <a:rPr lang="zh-CN" altLang="en-US" kern="12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、</a:t>
            </a:r>
            <a:r>
              <a:rPr lang="zh-CN" altLang="en-US" dirty="0" smtClean="0">
                <a:ea typeface="+mj-ea"/>
              </a:rPr>
              <a:t>科研获奖</a:t>
            </a:r>
            <a:endParaRPr lang="en-US" altLang="zh-CN" sz="1800" kern="1200" dirty="0">
              <a:latin typeface="Times New Roman" panose="02020603050405020304" pitchFamily="18" charset="0"/>
              <a:ea typeface="Times New Roman" panose="02020603050405020304" pitchFamily="18" charset="0"/>
              <a:cs typeface="+mj-cs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539750" y="1128713"/>
            <a:ext cx="8382000" cy="149225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kumimoji="1" sz="2000" b="1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defRPr>
            </a:lvl5pPr>
            <a:lvl6pPr marL="2514600" indent="-228600" eaLnBrk="0" fontAlgn="base" hangingPunct="0">
              <a:lnSpc>
                <a:spcPct val="125000"/>
              </a:lnSpc>
              <a:spcBef>
                <a:spcPct val="40000"/>
              </a:spcBef>
              <a:spcAft>
                <a:spcPct val="0"/>
              </a:spcAft>
              <a:buClr>
                <a:srgbClr val="800000"/>
              </a:buClr>
              <a:buSzPct val="120000"/>
              <a:buFont typeface="Wingdings" panose="05000000000000000000" pitchFamily="2" charset="2"/>
              <a:defRPr kumimoji="1" sz="2000" b="1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defRPr>
            </a:lvl6pPr>
            <a:lvl7pPr marL="2971800" indent="-228600" eaLnBrk="0" fontAlgn="base" hangingPunct="0">
              <a:lnSpc>
                <a:spcPct val="125000"/>
              </a:lnSpc>
              <a:spcBef>
                <a:spcPct val="40000"/>
              </a:spcBef>
              <a:spcAft>
                <a:spcPct val="0"/>
              </a:spcAft>
              <a:buClr>
                <a:srgbClr val="800000"/>
              </a:buClr>
              <a:buSzPct val="120000"/>
              <a:buFont typeface="Wingdings" panose="05000000000000000000" pitchFamily="2" charset="2"/>
              <a:defRPr kumimoji="1" sz="2000" b="1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defRPr>
            </a:lvl7pPr>
            <a:lvl8pPr marL="3429000" indent="-228600" eaLnBrk="0" fontAlgn="base" hangingPunct="0">
              <a:lnSpc>
                <a:spcPct val="125000"/>
              </a:lnSpc>
              <a:spcBef>
                <a:spcPct val="40000"/>
              </a:spcBef>
              <a:spcAft>
                <a:spcPct val="0"/>
              </a:spcAft>
              <a:buClr>
                <a:srgbClr val="800000"/>
              </a:buClr>
              <a:buSzPct val="120000"/>
              <a:buFont typeface="Wingdings" panose="05000000000000000000" pitchFamily="2" charset="2"/>
              <a:defRPr kumimoji="1" sz="2000" b="1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defRPr>
            </a:lvl8pPr>
            <a:lvl9pPr marL="3886200" indent="-228600" eaLnBrk="0" fontAlgn="base" hangingPunct="0">
              <a:lnSpc>
                <a:spcPct val="125000"/>
              </a:lnSpc>
              <a:spcBef>
                <a:spcPct val="40000"/>
              </a:spcBef>
              <a:spcAft>
                <a:spcPct val="0"/>
              </a:spcAft>
              <a:buClr>
                <a:srgbClr val="800000"/>
              </a:buClr>
              <a:buSzPct val="120000"/>
              <a:buFont typeface="Wingdings" panose="05000000000000000000" pitchFamily="2" charset="2"/>
              <a:defRPr kumimoji="1" sz="2000" b="1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25000"/>
              </a:lnSpc>
              <a:spcBef>
                <a:spcPct val="40000"/>
              </a:spcBef>
              <a:spcAft>
                <a:spcPct val="0"/>
              </a:spcAft>
              <a:buClr>
                <a:srgbClr val="800000"/>
              </a:buClr>
              <a:buSzPct val="120000"/>
              <a:buFontTx/>
              <a:buNone/>
              <a:defRPr/>
            </a:pPr>
            <a:endParaRPr kumimoji="1" lang="en-US" altLang="zh-CN" sz="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楷体_GB2312" pitchFamily="49" charset="-122"/>
              <a:ea typeface="楷体_GB2312" pitchFamily="49" charset="-122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25000"/>
              </a:lnSpc>
              <a:spcBef>
                <a:spcPct val="40000"/>
              </a:spcBef>
              <a:spcAft>
                <a:spcPct val="0"/>
              </a:spcAft>
              <a:buClr>
                <a:srgbClr val="800000"/>
              </a:buClr>
              <a:buSzPct val="120000"/>
              <a:buFont typeface="Wingdings" panose="05000000000000000000" pitchFamily="2" charset="2"/>
              <a:buChar char="n"/>
              <a:defRPr/>
            </a:pPr>
            <a:endParaRPr kumimoji="1" lang="zh-CN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楷体_GB2312" pitchFamily="49" charset="-122"/>
              <a:ea typeface="楷体_GB2312" pitchFamily="49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5000"/>
              </a:lnSpc>
              <a:spcBef>
                <a:spcPct val="40000"/>
              </a:spcBef>
              <a:spcAft>
                <a:spcPct val="0"/>
              </a:spcAft>
              <a:buClr>
                <a:srgbClr val="800000"/>
              </a:buClr>
              <a:buSzPct val="120000"/>
              <a:buFont typeface="Wingdings" panose="05000000000000000000" pitchFamily="2" charset="2"/>
              <a:buNone/>
              <a:defRPr/>
            </a:pPr>
            <a:endParaRPr kumimoji="1" lang="en-US" altLang="zh-CN" sz="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楷体_GB2312" pitchFamily="49" charset="-122"/>
              <a:ea typeface="楷体_GB2312" pitchFamily="49" charset="-122"/>
              <a:cs typeface="+mn-cs"/>
            </a:endParaRPr>
          </a:p>
        </p:txBody>
      </p:sp>
      <p:sp>
        <p:nvSpPr>
          <p:cNvPr id="5" name="Text Box 6"/>
          <p:cNvSpPr txBox="1"/>
          <p:nvPr/>
        </p:nvSpPr>
        <p:spPr>
          <a:xfrm>
            <a:off x="468313" y="985838"/>
            <a:ext cx="7605712" cy="52270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457200" lvl="0" indent="-457200" eaLnBrk="1" hangingPunct="1">
              <a:lnSpc>
                <a:spcPct val="160000"/>
              </a:lnSpc>
              <a:spcBef>
                <a:spcPct val="5000"/>
              </a:spcBef>
              <a:buClr>
                <a:srgbClr val="A80000"/>
              </a:buClr>
              <a:buSzPct val="90000"/>
              <a:buFont typeface="Wingdings" panose="05000000000000000000" pitchFamily="2" charset="2"/>
              <a:buChar char="n"/>
            </a:pPr>
            <a:r>
              <a:rPr lang="zh-CN" altLang="en-US" sz="2000" b="1" dirty="0" smtClean="0">
                <a:latin typeface="微软雅黑" panose="020B0503020204020204" pitchFamily="34" charset="-122"/>
              </a:rPr>
              <a:t>省部级科研获奖</a:t>
            </a:r>
            <a:endParaRPr lang="en-US" altLang="zh-CN" sz="2000" b="1" dirty="0">
              <a:latin typeface="微软雅黑" panose="020B0503020204020204" pitchFamily="34" charset="-122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标题 1"/>
          <p:cNvSpPr>
            <a:spLocks noGrp="1"/>
          </p:cNvSpPr>
          <p:nvPr>
            <p:ph type="title"/>
          </p:nvPr>
        </p:nvSpPr>
        <p:spPr>
          <a:xfrm>
            <a:off x="323850" y="0"/>
            <a:ext cx="9720263" cy="647700"/>
          </a:xfrm>
        </p:spPr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zh-CN" altLang="en-US" dirty="0">
                <a:ea typeface="+mj-ea"/>
              </a:rPr>
              <a:t>五</a:t>
            </a:r>
            <a:r>
              <a:rPr lang="zh-CN" altLang="en-US" kern="12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、博士学位攻读规划</a:t>
            </a:r>
            <a:endParaRPr lang="en-US" altLang="zh-CN" sz="1800" kern="1200" dirty="0">
              <a:latin typeface="Times New Roman" panose="02020603050405020304" pitchFamily="18" charset="0"/>
              <a:ea typeface="Times New Roman" panose="02020603050405020304" pitchFamily="18" charset="0"/>
              <a:cs typeface="+mj-cs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539750" y="1489075"/>
            <a:ext cx="8382000" cy="149225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kumimoji="1" sz="2000" b="1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defRPr>
            </a:lvl5pPr>
            <a:lvl6pPr marL="2514600" indent="-228600" eaLnBrk="0" fontAlgn="base" hangingPunct="0">
              <a:lnSpc>
                <a:spcPct val="125000"/>
              </a:lnSpc>
              <a:spcBef>
                <a:spcPct val="40000"/>
              </a:spcBef>
              <a:spcAft>
                <a:spcPct val="0"/>
              </a:spcAft>
              <a:buClr>
                <a:srgbClr val="800000"/>
              </a:buClr>
              <a:buSzPct val="120000"/>
              <a:buFont typeface="Wingdings" panose="05000000000000000000" pitchFamily="2" charset="2"/>
              <a:defRPr kumimoji="1" sz="2000" b="1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defRPr>
            </a:lvl6pPr>
            <a:lvl7pPr marL="2971800" indent="-228600" eaLnBrk="0" fontAlgn="base" hangingPunct="0">
              <a:lnSpc>
                <a:spcPct val="125000"/>
              </a:lnSpc>
              <a:spcBef>
                <a:spcPct val="40000"/>
              </a:spcBef>
              <a:spcAft>
                <a:spcPct val="0"/>
              </a:spcAft>
              <a:buClr>
                <a:srgbClr val="800000"/>
              </a:buClr>
              <a:buSzPct val="120000"/>
              <a:buFont typeface="Wingdings" panose="05000000000000000000" pitchFamily="2" charset="2"/>
              <a:defRPr kumimoji="1" sz="2000" b="1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defRPr>
            </a:lvl7pPr>
            <a:lvl8pPr marL="3429000" indent="-228600" eaLnBrk="0" fontAlgn="base" hangingPunct="0">
              <a:lnSpc>
                <a:spcPct val="125000"/>
              </a:lnSpc>
              <a:spcBef>
                <a:spcPct val="40000"/>
              </a:spcBef>
              <a:spcAft>
                <a:spcPct val="0"/>
              </a:spcAft>
              <a:buClr>
                <a:srgbClr val="800000"/>
              </a:buClr>
              <a:buSzPct val="120000"/>
              <a:buFont typeface="Wingdings" panose="05000000000000000000" pitchFamily="2" charset="2"/>
              <a:defRPr kumimoji="1" sz="2000" b="1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defRPr>
            </a:lvl8pPr>
            <a:lvl9pPr marL="3886200" indent="-228600" eaLnBrk="0" fontAlgn="base" hangingPunct="0">
              <a:lnSpc>
                <a:spcPct val="125000"/>
              </a:lnSpc>
              <a:spcBef>
                <a:spcPct val="40000"/>
              </a:spcBef>
              <a:spcAft>
                <a:spcPct val="0"/>
              </a:spcAft>
              <a:buClr>
                <a:srgbClr val="800000"/>
              </a:buClr>
              <a:buSzPct val="120000"/>
              <a:buFont typeface="Wingdings" panose="05000000000000000000" pitchFamily="2" charset="2"/>
              <a:defRPr kumimoji="1" sz="2000" b="1">
                <a:solidFill>
                  <a:schemeClr val="tx1"/>
                </a:solidFill>
                <a:latin typeface="楷体_GB2312" pitchFamily="49" charset="-122"/>
                <a:ea typeface="楷体_GB2312" pitchFamily="49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25000"/>
              </a:lnSpc>
              <a:spcBef>
                <a:spcPct val="40000"/>
              </a:spcBef>
              <a:spcAft>
                <a:spcPct val="0"/>
              </a:spcAft>
              <a:buClr>
                <a:srgbClr val="800000"/>
              </a:buClr>
              <a:buSzPct val="120000"/>
              <a:buFontTx/>
              <a:buNone/>
              <a:defRPr/>
            </a:pPr>
            <a:endParaRPr kumimoji="1" lang="en-US" altLang="zh-CN" sz="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楷体_GB2312" pitchFamily="49" charset="-122"/>
              <a:ea typeface="楷体_GB2312" pitchFamily="49" charset="-122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25000"/>
              </a:lnSpc>
              <a:spcBef>
                <a:spcPct val="40000"/>
              </a:spcBef>
              <a:spcAft>
                <a:spcPct val="0"/>
              </a:spcAft>
              <a:buClr>
                <a:srgbClr val="800000"/>
              </a:buClr>
              <a:buSzPct val="120000"/>
              <a:buFont typeface="Wingdings" panose="05000000000000000000" pitchFamily="2" charset="2"/>
              <a:buChar char="n"/>
              <a:defRPr/>
            </a:pPr>
            <a:endParaRPr kumimoji="1" lang="zh-CN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楷体_GB2312" pitchFamily="49" charset="-122"/>
              <a:ea typeface="楷体_GB2312" pitchFamily="49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5000"/>
              </a:lnSpc>
              <a:spcBef>
                <a:spcPct val="40000"/>
              </a:spcBef>
              <a:spcAft>
                <a:spcPct val="0"/>
              </a:spcAft>
              <a:buClr>
                <a:srgbClr val="800000"/>
              </a:buClr>
              <a:buSzPct val="120000"/>
              <a:buFont typeface="Wingdings" panose="05000000000000000000" pitchFamily="2" charset="2"/>
              <a:buNone/>
              <a:defRPr/>
            </a:pPr>
            <a:endParaRPr kumimoji="1" lang="en-US" altLang="zh-CN" sz="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楷体_GB2312" pitchFamily="49" charset="-122"/>
              <a:ea typeface="楷体_GB2312" pitchFamily="49" charset="-122"/>
              <a:cs typeface="+mn-cs"/>
            </a:endParaRPr>
          </a:p>
        </p:txBody>
      </p:sp>
      <p:grpSp>
        <p:nvGrpSpPr>
          <p:cNvPr id="16388" name="组合 6"/>
          <p:cNvGrpSpPr/>
          <p:nvPr/>
        </p:nvGrpSpPr>
        <p:grpSpPr>
          <a:xfrm>
            <a:off x="539750" y="481013"/>
            <a:ext cx="7392988" cy="936625"/>
            <a:chOff x="539553" y="643199"/>
            <a:chExt cx="7393837" cy="936104"/>
          </a:xfrm>
        </p:grpSpPr>
        <p:grpSp>
          <p:nvGrpSpPr>
            <p:cNvPr id="16396" name="组合 7"/>
            <p:cNvGrpSpPr/>
            <p:nvPr/>
          </p:nvGrpSpPr>
          <p:grpSpPr>
            <a:xfrm>
              <a:off x="539553" y="643199"/>
              <a:ext cx="5205874" cy="936104"/>
              <a:chOff x="-31712" y="-209459"/>
              <a:chExt cx="1422878" cy="863624"/>
            </a:xfrm>
          </p:grpSpPr>
          <p:sp>
            <p:nvSpPr>
              <p:cNvPr id="10" name="同侧圆角矩形 9"/>
              <p:cNvSpPr/>
              <p:nvPr/>
            </p:nvSpPr>
            <p:spPr>
              <a:xfrm>
                <a:off x="-31712" y="34990"/>
                <a:ext cx="1422915" cy="304464"/>
              </a:xfrm>
              <a:prstGeom prst="round2SameRect">
                <a:avLst>
                  <a:gd name="adj1" fmla="val 16670"/>
                  <a:gd name="adj2" fmla="val 0"/>
                </a:avLst>
              </a:prstGeom>
            </p:spPr>
            <p:style>
              <a:lnRef idx="2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1" name="同侧圆角矩形 4"/>
              <p:cNvSpPr/>
              <p:nvPr/>
            </p:nvSpPr>
            <p:spPr>
              <a:xfrm>
                <a:off x="-31712" y="-209459"/>
                <a:ext cx="1338295" cy="863624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lIns="22860" tIns="22860" rIns="22860" bIns="22860" spcCol="1270" anchor="ctr"/>
              <a:lstStyle/>
              <a:p>
                <a:pPr marL="0" marR="0" lvl="0" indent="0" algn="l" defTabSz="533400" rtl="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Tx/>
                  <a:buSzTx/>
                  <a:buFontTx/>
                  <a:buNone/>
                  <a:defRPr/>
                </a:pPr>
                <a:r>
                  <a:rPr lang="en-US" altLang="zh-CN" b="1" dirty="0" smtClean="0"/>
                  <a:t>1</a:t>
                </a:r>
                <a:r>
                  <a:rPr lang="zh-CN" altLang="en-US" b="1" dirty="0" smtClean="0"/>
                  <a:t>、研究方向</a:t>
                </a:r>
                <a:endParaRPr kumimoji="0" lang="zh-CN" alt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9" name="直接连接符 8"/>
            <p:cNvSpPr/>
            <p:nvPr/>
          </p:nvSpPr>
          <p:spPr>
            <a:xfrm>
              <a:off x="539553" y="1238180"/>
              <a:ext cx="7393837" cy="0"/>
            </a:xfrm>
            <a:prstGeom prst="line">
              <a:avLst/>
            </a:prstGeom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16389" name="组合 11"/>
          <p:cNvGrpSpPr/>
          <p:nvPr/>
        </p:nvGrpSpPr>
        <p:grpSpPr>
          <a:xfrm>
            <a:off x="506413" y="2641600"/>
            <a:ext cx="7392987" cy="936625"/>
            <a:chOff x="539553" y="643199"/>
            <a:chExt cx="7393837" cy="936104"/>
          </a:xfrm>
        </p:grpSpPr>
        <p:grpSp>
          <p:nvGrpSpPr>
            <p:cNvPr id="16392" name="组合 12"/>
            <p:cNvGrpSpPr/>
            <p:nvPr/>
          </p:nvGrpSpPr>
          <p:grpSpPr>
            <a:xfrm>
              <a:off x="539553" y="643199"/>
              <a:ext cx="5206009" cy="936104"/>
              <a:chOff x="-31712" y="-209459"/>
              <a:chExt cx="1422915" cy="863624"/>
            </a:xfrm>
          </p:grpSpPr>
          <p:sp>
            <p:nvSpPr>
              <p:cNvPr id="15" name="同侧圆角矩形 14"/>
              <p:cNvSpPr/>
              <p:nvPr/>
            </p:nvSpPr>
            <p:spPr>
              <a:xfrm>
                <a:off x="-31712" y="34991"/>
                <a:ext cx="1422915" cy="304464"/>
              </a:xfrm>
              <a:prstGeom prst="round2SameRect">
                <a:avLst>
                  <a:gd name="adj1" fmla="val 16670"/>
                  <a:gd name="adj2" fmla="val 0"/>
                </a:avLst>
              </a:prstGeom>
            </p:spPr>
            <p:style>
              <a:lnRef idx="2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6" name="同侧圆角矩形 4"/>
              <p:cNvSpPr/>
              <p:nvPr/>
            </p:nvSpPr>
            <p:spPr>
              <a:xfrm>
                <a:off x="-31712" y="-209459"/>
                <a:ext cx="1338296" cy="863624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lIns="22860" tIns="22860" rIns="22860" bIns="22860" spcCol="1270" anchor="ctr"/>
              <a:lstStyle/>
              <a:p>
                <a:pPr marL="0" marR="0" lvl="0" indent="0" algn="l" defTabSz="533400" rtl="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Tx/>
                  <a:buSzTx/>
                  <a:buFontTx/>
                  <a:buNone/>
                  <a:defRPr/>
                </a:pPr>
                <a:r>
                  <a:rPr kumimoji="0" lang="en-US" altLang="zh-CN" sz="1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2</a:t>
                </a:r>
                <a:r>
                  <a:rPr kumimoji="0" lang="zh-CN" altLang="en-US" sz="1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lt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、学术成果</a:t>
                </a:r>
                <a:endParaRPr kumimoji="0" lang="zh-CN" alt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14" name="直接连接符 13"/>
            <p:cNvSpPr/>
            <p:nvPr/>
          </p:nvSpPr>
          <p:spPr>
            <a:xfrm>
              <a:off x="539553" y="1238181"/>
              <a:ext cx="7393837" cy="0"/>
            </a:xfrm>
            <a:prstGeom prst="line">
              <a:avLst/>
            </a:prstGeom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</p:grpSp>
      <p:sp>
        <p:nvSpPr>
          <p:cNvPr id="16390" name="TextBox 1"/>
          <p:cNvSpPr txBox="1"/>
          <p:nvPr/>
        </p:nvSpPr>
        <p:spPr>
          <a:xfrm>
            <a:off x="693738" y="1089025"/>
            <a:ext cx="7392987" cy="4000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285750" lvl="0" indent="-285750" eaLnBrk="1" hangingPunct="1">
              <a:spcBef>
                <a:spcPct val="0"/>
              </a:spcBef>
              <a:buClr>
                <a:srgbClr val="FF3300"/>
              </a:buClr>
              <a:buFont typeface="Wingdings" panose="05000000000000000000" pitchFamily="2" charset="2"/>
              <a:buChar char="Ø"/>
            </a:pPr>
            <a:r>
              <a:rPr lang="zh-CN" altLang="en-US" sz="20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不超过</a:t>
            </a:r>
            <a:r>
              <a:rPr lang="en-US" altLang="zh-CN" sz="20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100</a:t>
            </a:r>
            <a:r>
              <a:rPr lang="zh-CN" altLang="en-US" sz="20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字</a:t>
            </a:r>
            <a:endParaRPr lang="zh-CN" altLang="en-US" sz="2000" b="1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16391" name="TextBox 16"/>
          <p:cNvSpPr txBox="1"/>
          <p:nvPr/>
        </p:nvSpPr>
        <p:spPr>
          <a:xfrm>
            <a:off x="708025" y="3238500"/>
            <a:ext cx="7392988" cy="4000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285750" lvl="0" indent="-285750" eaLnBrk="1" hangingPunct="1">
              <a:spcBef>
                <a:spcPct val="0"/>
              </a:spcBef>
              <a:buClr>
                <a:srgbClr val="FF3300"/>
              </a:buClr>
              <a:buFont typeface="Wingdings" panose="05000000000000000000" pitchFamily="2" charset="2"/>
              <a:buChar char="Ø"/>
            </a:pPr>
            <a:r>
              <a:rPr lang="zh-CN" altLang="en-US" sz="20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不超过</a:t>
            </a:r>
            <a:r>
              <a:rPr lang="en-US" altLang="zh-CN" sz="20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100</a:t>
            </a:r>
            <a:r>
              <a:rPr lang="zh-CN" altLang="en-US" sz="20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字</a:t>
            </a:r>
            <a:endParaRPr lang="zh-CN" altLang="en-US" sz="2000" b="1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0" y="1697038"/>
            <a:ext cx="9144000" cy="23764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0" y="3603625"/>
            <a:ext cx="9144000" cy="47783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365" name="TextBox 1"/>
          <p:cNvSpPr txBox="1">
            <a:spLocks noChangeArrowheads="1"/>
          </p:cNvSpPr>
          <p:nvPr/>
        </p:nvSpPr>
        <p:spPr bwMode="auto">
          <a:xfrm>
            <a:off x="1827213" y="2560638"/>
            <a:ext cx="5489575" cy="76993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华文隶书" panose="02010800040101010101" pitchFamily="2" charset="-122"/>
                <a:ea typeface="华文隶书" panose="02010800040101010101" pitchFamily="2" charset="-122"/>
                <a:cs typeface="Arial" panose="020B0604020202020204" pitchFamily="34" charset="0"/>
              </a:rPr>
              <a:t>汇报结束，谢谢！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华文隶书" panose="02010800040101010101" pitchFamily="2" charset="-122"/>
              <a:ea typeface="华文隶书" panose="02010800040101010101" pitchFamily="2" charset="-122"/>
              <a:cs typeface="Arial" panose="020B0604020202020204" pitchFamily="34" charset="0"/>
            </a:endParaRPr>
          </a:p>
        </p:txBody>
      </p:sp>
      <p:grpSp>
        <p:nvGrpSpPr>
          <p:cNvPr id="18437" name="组合 3"/>
          <p:cNvGrpSpPr/>
          <p:nvPr/>
        </p:nvGrpSpPr>
        <p:grpSpPr>
          <a:xfrm>
            <a:off x="0" y="0"/>
            <a:ext cx="9144000" cy="2281238"/>
            <a:chOff x="0" y="0"/>
            <a:chExt cx="9144000" cy="2281238"/>
          </a:xfrm>
        </p:grpSpPr>
        <p:pic>
          <p:nvPicPr>
            <p:cNvPr id="18438" name="图片 7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9144000" cy="2281238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8439" name="图片 2"/>
            <p:cNvPicPr>
              <a:picLocks noChangeAspect="1"/>
            </p:cNvPicPr>
            <p:nvPr/>
          </p:nvPicPr>
          <p:blipFill>
            <a:blip r:embed="rId3"/>
            <a:srcRect l="13800" t="33321" r="10944" b="39386"/>
            <a:stretch>
              <a:fillRect/>
            </a:stretch>
          </p:blipFill>
          <p:spPr>
            <a:xfrm>
              <a:off x="1" y="72991"/>
              <a:ext cx="2987824" cy="574902"/>
            </a:xfrm>
            <a:prstGeom prst="rect">
              <a:avLst/>
            </a:prstGeom>
            <a:noFill/>
            <a:ln w="9525">
              <a:noFill/>
            </a:ln>
          </p:spPr>
        </p:pic>
      </p:grpSp>
    </p:spTree>
  </p:cSld>
  <p:clrMapOvr>
    <a:masterClrMapping/>
  </p:clrMapOvr>
  <p:transition/>
</p:sld>
</file>

<file path=ppt/tags/tag1.xml><?xml version="1.0" encoding="utf-8"?>
<p:tagLst xmlns:p="http://schemas.openxmlformats.org/presentationml/2006/main">
  <p:tag name="KSO_WPP_MARK_KEY" val="7a10b666-f548-4803-9bc3-c84a39275c14"/>
  <p:tag name="COMMONDATA" val="eyJoZGlkIjoiMDAyNjM2ZDFjYjI5MWI4MmQwNDY2ZGNmMTU5ZWY3MzgifQ=="/>
</p:tagLst>
</file>

<file path=ppt/theme/theme1.xml><?xml version="1.0" encoding="utf-8"?>
<a:theme xmlns:a="http://schemas.openxmlformats.org/drawingml/2006/main" name="Office 主题​​">
  <a:themeElements>
    <a:clrScheme name="自定义 14">
      <a:dk1>
        <a:sysClr val="windowText" lastClr="000000"/>
      </a:dk1>
      <a:lt1>
        <a:sysClr val="window" lastClr="FFFFFF"/>
      </a:lt1>
      <a:dk2>
        <a:srgbClr val="014C83"/>
      </a:dk2>
      <a:lt2>
        <a:srgbClr val="EEECE1"/>
      </a:lt2>
      <a:accent1>
        <a:srgbClr val="014C8D"/>
      </a:accent1>
      <a:accent2>
        <a:srgbClr val="012E57"/>
      </a:accent2>
      <a:accent3>
        <a:srgbClr val="24673E"/>
      </a:accent3>
      <a:accent4>
        <a:srgbClr val="3371A4"/>
      </a:accent4>
      <a:accent5>
        <a:srgbClr val="4BACC6"/>
      </a:accent5>
      <a:accent6>
        <a:srgbClr val="7FA6C7"/>
      </a:accent6>
      <a:hlink>
        <a:srgbClr val="0000FF"/>
      </a:hlink>
      <a:folHlink>
        <a:srgbClr val="CDDBE8"/>
      </a:folHlink>
    </a:clrScheme>
    <a:fontScheme name="微软雅黑">
      <a:majorFont>
        <a:latin typeface="Franklin Gothic Medium"/>
        <a:ea typeface="微软雅黑"/>
        <a:cs typeface=""/>
      </a:majorFont>
      <a:minorFont>
        <a:latin typeface="Franklin Gothic Medium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453</Words>
  <Application>WPS 演示</Application>
  <PresentationFormat>全屏显示(16:10)</PresentationFormat>
  <Paragraphs>72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22" baseType="lpstr">
      <vt:lpstr>Arial</vt:lpstr>
      <vt:lpstr>宋体</vt:lpstr>
      <vt:lpstr>Wingdings</vt:lpstr>
      <vt:lpstr>Franklin Gothic Medium</vt:lpstr>
      <vt:lpstr>微软雅黑</vt:lpstr>
      <vt:lpstr>Times New Roman</vt:lpstr>
      <vt:lpstr>Calibri</vt:lpstr>
      <vt:lpstr>Wingdings</vt:lpstr>
      <vt:lpstr>楷体_GB2312</vt:lpstr>
      <vt:lpstr>新宋体</vt:lpstr>
      <vt:lpstr>华文楷体</vt:lpstr>
      <vt:lpstr>华文隶书</vt:lpstr>
      <vt:lpstr>Arial Unicode MS</vt:lpstr>
      <vt:lpstr>Office 主题​​</vt:lpstr>
      <vt:lpstr>PowerPoint 演示文稿</vt:lpstr>
      <vt:lpstr>一、 基本情况</vt:lpstr>
      <vt:lpstr>二、 参与或主持科研项目概况</vt:lpstr>
      <vt:lpstr>三、学术成果（第一或通讯）</vt:lpstr>
      <vt:lpstr>三、其它学术成果:</vt:lpstr>
      <vt:lpstr>四、科研获奖</vt:lpstr>
      <vt:lpstr>五、博士学位攻读规划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wangjing</dc:creator>
  <cp:lastModifiedBy>鸡妖</cp:lastModifiedBy>
  <cp:revision>361</cp:revision>
  <dcterms:created xsi:type="dcterms:W3CDTF">2011-06-03T14:53:00Z</dcterms:created>
  <dcterms:modified xsi:type="dcterms:W3CDTF">2025-05-09T01:29:33Z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8F78E10913914FC9AF9406D883622C82_13</vt:lpwstr>
  </property>
  <property fmtid="{D5CDD505-2E9C-101B-9397-08002B2CF9AE}" pid="3" name="KSOProductBuildVer">
    <vt:lpwstr>2052-12.1.0.20784</vt:lpwstr>
  </property>
</Properties>
</file>